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7"/>
  </p:notesMasterIdLst>
  <p:sldIdLst>
    <p:sldId id="256" r:id="rId2"/>
    <p:sldId id="270" r:id="rId3"/>
    <p:sldId id="260" r:id="rId4"/>
    <p:sldId id="269" r:id="rId5"/>
    <p:sldId id="272" r:id="rId6"/>
    <p:sldId id="266" r:id="rId7"/>
    <p:sldId id="273" r:id="rId8"/>
    <p:sldId id="267" r:id="rId9"/>
    <p:sldId id="258" r:id="rId10"/>
    <p:sldId id="274" r:id="rId11"/>
    <p:sldId id="275" r:id="rId12"/>
    <p:sldId id="268" r:id="rId13"/>
    <p:sldId id="262" r:id="rId14"/>
    <p:sldId id="257" r:id="rId15"/>
    <p:sldId id="271" r:id="rId16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46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312ED2D-42F3-EB9A-FE10-75BFC135F0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1BF6C64-8A38-23C4-FB4F-DA4BE7645B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E87BE7-881F-4F44-A26C-FBE593DEDE8B}" type="datetimeFigureOut">
              <a:rPr lang="de-DE"/>
              <a:pPr>
                <a:defRPr/>
              </a:pPr>
              <a:t>22.01.2025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4DEF41B-2558-8F05-621A-D468A34F8A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24A37C7D-15BB-3CB6-EB32-56ECAE53B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820169-50CA-04C8-825E-78EC180036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801AF6-D0E7-B926-E306-81C291BAA5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5C591D3-5CDB-774C-9646-474B54DC62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>
            <a:extLst>
              <a:ext uri="{FF2B5EF4-FFF2-40B4-BE49-F238E27FC236}">
                <a16:creationId xmlns:a16="http://schemas.microsoft.com/office/drawing/2014/main" id="{90A1CFDD-B8EB-8B55-CC72-2C4200A909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izenplatzhalter 2">
            <a:extLst>
              <a:ext uri="{FF2B5EF4-FFF2-40B4-BE49-F238E27FC236}">
                <a16:creationId xmlns:a16="http://schemas.microsoft.com/office/drawing/2014/main" id="{37CBC3CF-D543-1BC0-2A6F-62E6899510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1507" name="Foliennummernplatzhalter 3">
            <a:extLst>
              <a:ext uri="{FF2B5EF4-FFF2-40B4-BE49-F238E27FC236}">
                <a16:creationId xmlns:a16="http://schemas.microsoft.com/office/drawing/2014/main" id="{A0F5022C-7A08-1F0F-8F96-5F7FEA8F57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8776CB-DC4F-BC40-9E20-83294EEBBD92}" type="slidenum">
              <a:rPr lang="de-DE" altLang="de-DE" smtClean="0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lienbildplatzhalter 1">
            <a:extLst>
              <a:ext uri="{FF2B5EF4-FFF2-40B4-BE49-F238E27FC236}">
                <a16:creationId xmlns:a16="http://schemas.microsoft.com/office/drawing/2014/main" id="{CBB9A01B-E513-1DA6-6B36-97FE04BD58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Notizenplatzhalter 2">
            <a:extLst>
              <a:ext uri="{FF2B5EF4-FFF2-40B4-BE49-F238E27FC236}">
                <a16:creationId xmlns:a16="http://schemas.microsoft.com/office/drawing/2014/main" id="{1A6A3651-FBF7-284E-69EA-FE4E37A623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4035" name="Foliennummernplatzhalter 3">
            <a:extLst>
              <a:ext uri="{FF2B5EF4-FFF2-40B4-BE49-F238E27FC236}">
                <a16:creationId xmlns:a16="http://schemas.microsoft.com/office/drawing/2014/main" id="{EE14EB6F-9A1F-430F-88C7-138485EEDD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1C4540-ED08-864D-A1BE-A3957480F2AE}" type="slidenum">
              <a:rPr lang="de-DE" altLang="de-DE" smtClean="0"/>
              <a:pPr>
                <a:spcBef>
                  <a:spcPct val="0"/>
                </a:spcBef>
              </a:pPr>
              <a:t>14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lienbildplatzhalter 1">
            <a:extLst>
              <a:ext uri="{FF2B5EF4-FFF2-40B4-BE49-F238E27FC236}">
                <a16:creationId xmlns:a16="http://schemas.microsoft.com/office/drawing/2014/main" id="{D26EAFAA-2052-0105-2132-9EB73019ED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izenplatzhalter 2">
            <a:extLst>
              <a:ext uri="{FF2B5EF4-FFF2-40B4-BE49-F238E27FC236}">
                <a16:creationId xmlns:a16="http://schemas.microsoft.com/office/drawing/2014/main" id="{9A309258-5029-84B4-7287-1184DBC572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altLang="de-DE"/>
          </a:p>
        </p:txBody>
      </p:sp>
      <p:sp>
        <p:nvSpPr>
          <p:cNvPr id="46083" name="Foliennummernplatzhalter 3">
            <a:extLst>
              <a:ext uri="{FF2B5EF4-FFF2-40B4-BE49-F238E27FC236}">
                <a16:creationId xmlns:a16="http://schemas.microsoft.com/office/drawing/2014/main" id="{513ED661-FA2E-F315-B455-7068E8B6AF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8958AE-7DB9-5B4D-BCFB-4555E246A1E1}" type="slidenum">
              <a:rPr lang="de-DE" altLang="de-DE" smtClean="0"/>
              <a:pPr>
                <a:spcBef>
                  <a:spcPct val="0"/>
                </a:spcBef>
              </a:pPr>
              <a:t>15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>
            <a:extLst>
              <a:ext uri="{FF2B5EF4-FFF2-40B4-BE49-F238E27FC236}">
                <a16:creationId xmlns:a16="http://schemas.microsoft.com/office/drawing/2014/main" id="{83BFA7DC-A2F3-AF2F-D0BD-E83D123D45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izenplatzhalter 2">
            <a:extLst>
              <a:ext uri="{FF2B5EF4-FFF2-40B4-BE49-F238E27FC236}">
                <a16:creationId xmlns:a16="http://schemas.microsoft.com/office/drawing/2014/main" id="{AC7D164A-E845-494B-BF17-6B52817286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3555" name="Foliennummernplatzhalter 3">
            <a:extLst>
              <a:ext uri="{FF2B5EF4-FFF2-40B4-BE49-F238E27FC236}">
                <a16:creationId xmlns:a16="http://schemas.microsoft.com/office/drawing/2014/main" id="{C053EDE9-C039-BF93-8B24-6CF966DCC8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A7A6B1-EBE1-B746-B926-1CDD0298E067}" type="slidenum">
              <a:rPr lang="de-DE" altLang="de-DE" smtClean="0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>
            <a:extLst>
              <a:ext uri="{FF2B5EF4-FFF2-40B4-BE49-F238E27FC236}">
                <a16:creationId xmlns:a16="http://schemas.microsoft.com/office/drawing/2014/main" id="{6C7EB28A-F1A5-3488-9DD7-5C34A6B578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izenplatzhalter 2">
            <a:extLst>
              <a:ext uri="{FF2B5EF4-FFF2-40B4-BE49-F238E27FC236}">
                <a16:creationId xmlns:a16="http://schemas.microsoft.com/office/drawing/2014/main" id="{EA54F821-66C0-E0BF-ED01-EE232CD1C3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5603" name="Foliennummernplatzhalter 3">
            <a:extLst>
              <a:ext uri="{FF2B5EF4-FFF2-40B4-BE49-F238E27FC236}">
                <a16:creationId xmlns:a16="http://schemas.microsoft.com/office/drawing/2014/main" id="{E864E350-F3BA-1B95-B958-DD5F6BFD82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1815BA-E262-1743-A846-A250042CD83D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>
            <a:extLst>
              <a:ext uri="{FF2B5EF4-FFF2-40B4-BE49-F238E27FC236}">
                <a16:creationId xmlns:a16="http://schemas.microsoft.com/office/drawing/2014/main" id="{5F5F2F22-A313-45D4-857A-274F6E2EC9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izenplatzhalter 2">
            <a:extLst>
              <a:ext uri="{FF2B5EF4-FFF2-40B4-BE49-F238E27FC236}">
                <a16:creationId xmlns:a16="http://schemas.microsoft.com/office/drawing/2014/main" id="{73FE38BD-A12C-C64F-466F-71E4EFD8DC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7651" name="Foliennummernplatzhalter 3">
            <a:extLst>
              <a:ext uri="{FF2B5EF4-FFF2-40B4-BE49-F238E27FC236}">
                <a16:creationId xmlns:a16="http://schemas.microsoft.com/office/drawing/2014/main" id="{8EF9E8D8-2AFF-00DE-AED6-9D58998003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A640A5-5BFA-2F41-B666-52000B85C020}" type="slidenum">
              <a:rPr lang="de-DE" altLang="de-DE" smtClean="0"/>
              <a:pPr>
                <a:spcBef>
                  <a:spcPct val="0"/>
                </a:spcBef>
              </a:pPr>
              <a:t>4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>
            <a:extLst>
              <a:ext uri="{FF2B5EF4-FFF2-40B4-BE49-F238E27FC236}">
                <a16:creationId xmlns:a16="http://schemas.microsoft.com/office/drawing/2014/main" id="{4934F7F5-7D5F-2352-0D99-2296131C5A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izenplatzhalter 2">
            <a:extLst>
              <a:ext uri="{FF2B5EF4-FFF2-40B4-BE49-F238E27FC236}">
                <a16:creationId xmlns:a16="http://schemas.microsoft.com/office/drawing/2014/main" id="{01E81B40-BC02-AC38-60B7-969F879D95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3" name="Foliennummernplatzhalter 3">
            <a:extLst>
              <a:ext uri="{FF2B5EF4-FFF2-40B4-BE49-F238E27FC236}">
                <a16:creationId xmlns:a16="http://schemas.microsoft.com/office/drawing/2014/main" id="{F198BA7E-AAF2-E515-119B-03A04E52C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D22D1-DB63-1A4E-BA64-EE89949F8C44}" type="slidenum">
              <a:rPr lang="de-DE" altLang="de-DE" smtClean="0"/>
              <a:pPr>
                <a:spcBef>
                  <a:spcPct val="0"/>
                </a:spcBef>
              </a:pPr>
              <a:t>6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bildplatzhalter 1">
            <a:extLst>
              <a:ext uri="{FF2B5EF4-FFF2-40B4-BE49-F238E27FC236}">
                <a16:creationId xmlns:a16="http://schemas.microsoft.com/office/drawing/2014/main" id="{F60E09E8-EC67-45BD-413F-55C5C925DB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izenplatzhalter 2">
            <a:extLst>
              <a:ext uri="{FF2B5EF4-FFF2-40B4-BE49-F238E27FC236}">
                <a16:creationId xmlns:a16="http://schemas.microsoft.com/office/drawing/2014/main" id="{819DA00B-450F-4CE6-633F-05367871C1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3795" name="Foliennummernplatzhalter 3">
            <a:extLst>
              <a:ext uri="{FF2B5EF4-FFF2-40B4-BE49-F238E27FC236}">
                <a16:creationId xmlns:a16="http://schemas.microsoft.com/office/drawing/2014/main" id="{2E6BDE02-F9E4-872E-AAF9-EF6B83C3A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DAE996-C6BE-1948-B78F-9BE1EA2DEFC2}" type="slidenum">
              <a:rPr lang="de-DE" altLang="de-DE" smtClean="0"/>
              <a:pPr>
                <a:spcBef>
                  <a:spcPct val="0"/>
                </a:spcBef>
              </a:pPr>
              <a:t>8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lienbildplatzhalter 1">
            <a:extLst>
              <a:ext uri="{FF2B5EF4-FFF2-40B4-BE49-F238E27FC236}">
                <a16:creationId xmlns:a16="http://schemas.microsoft.com/office/drawing/2014/main" id="{3CBAA217-3B86-6B01-048F-3431F05B3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izenplatzhalter 2">
            <a:extLst>
              <a:ext uri="{FF2B5EF4-FFF2-40B4-BE49-F238E27FC236}">
                <a16:creationId xmlns:a16="http://schemas.microsoft.com/office/drawing/2014/main" id="{B16FF45B-8571-C3D5-08DA-56F8E429ED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5843" name="Foliennummernplatzhalter 3">
            <a:extLst>
              <a:ext uri="{FF2B5EF4-FFF2-40B4-BE49-F238E27FC236}">
                <a16:creationId xmlns:a16="http://schemas.microsoft.com/office/drawing/2014/main" id="{38AD9A47-2B49-360A-860B-4013DF74FB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BAA9B5-26C1-7F48-9B5A-A4373B9BB904}" type="slidenum">
              <a:rPr lang="de-DE" altLang="de-DE" smtClean="0"/>
              <a:pPr>
                <a:spcBef>
                  <a:spcPct val="0"/>
                </a:spcBef>
              </a:pPr>
              <a:t>9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lienbildplatzhalter 1">
            <a:extLst>
              <a:ext uri="{FF2B5EF4-FFF2-40B4-BE49-F238E27FC236}">
                <a16:creationId xmlns:a16="http://schemas.microsoft.com/office/drawing/2014/main" id="{8EB981B9-0B3A-5596-DF32-9497CBAA2D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Notizenplatzhalter 2">
            <a:extLst>
              <a:ext uri="{FF2B5EF4-FFF2-40B4-BE49-F238E27FC236}">
                <a16:creationId xmlns:a16="http://schemas.microsoft.com/office/drawing/2014/main" id="{F867E5B1-E88B-D9C8-5A57-8C501817E8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9939" name="Foliennummernplatzhalter 3">
            <a:extLst>
              <a:ext uri="{FF2B5EF4-FFF2-40B4-BE49-F238E27FC236}">
                <a16:creationId xmlns:a16="http://schemas.microsoft.com/office/drawing/2014/main" id="{85CA96B8-8BDB-552C-CF4D-FD08BA5649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C34774-9575-6D4D-B11C-1C1133C95276}" type="slidenum">
              <a:rPr lang="de-DE" altLang="de-DE" smtClean="0"/>
              <a:pPr>
                <a:spcBef>
                  <a:spcPct val="0"/>
                </a:spcBef>
              </a:pPr>
              <a:t>12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lienbildplatzhalter 1">
            <a:extLst>
              <a:ext uri="{FF2B5EF4-FFF2-40B4-BE49-F238E27FC236}">
                <a16:creationId xmlns:a16="http://schemas.microsoft.com/office/drawing/2014/main" id="{94C9E7AF-DEFF-320A-6F53-82E9F1122C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izenplatzhalter 2">
            <a:extLst>
              <a:ext uri="{FF2B5EF4-FFF2-40B4-BE49-F238E27FC236}">
                <a16:creationId xmlns:a16="http://schemas.microsoft.com/office/drawing/2014/main" id="{77C253B0-D4E7-521C-1357-5D1FE46F60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1987" name="Foliennummernplatzhalter 3">
            <a:extLst>
              <a:ext uri="{FF2B5EF4-FFF2-40B4-BE49-F238E27FC236}">
                <a16:creationId xmlns:a16="http://schemas.microsoft.com/office/drawing/2014/main" id="{52339EB3-8BC7-E336-8BF4-6E629A0539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E13AC4-5747-384A-9BDB-D30380FCC804}" type="slidenum">
              <a:rPr lang="de-DE" altLang="de-DE" smtClean="0"/>
              <a:pPr>
                <a:spcBef>
                  <a:spcPct val="0"/>
                </a:spcBef>
              </a:pPr>
              <a:t>13</a:t>
            </a:fld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>
            <a:extLst>
              <a:ext uri="{FF2B5EF4-FFF2-40B4-BE49-F238E27FC236}">
                <a16:creationId xmlns:a16="http://schemas.microsoft.com/office/drawing/2014/main" id="{D4CDBE85-27D7-AF93-CA5A-56DBCFB1F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>
            <a:extLst>
              <a:ext uri="{FF2B5EF4-FFF2-40B4-BE49-F238E27FC236}">
                <a16:creationId xmlns:a16="http://schemas.microsoft.com/office/drawing/2014/main" id="{053F8126-0D5B-C8FF-EC8C-53FE7A451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33B0E9BC-961C-EA94-91E1-4BDF357ABF3E}"/>
              </a:ext>
            </a:extLst>
          </p:cNvPr>
          <p:cNvSpPr/>
          <p:nvPr/>
        </p:nvSpPr>
        <p:spPr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345AFDF-7A4E-471B-F890-3236761FF5F7}"/>
              </a:ext>
            </a:extLst>
          </p:cNvPr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011502C-34BD-8F6A-740E-BDA82E13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F764A93-8301-625A-2708-67F72E6D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B737DD1-684D-4DC6-01B7-B220055B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1EEB6-1B38-9444-849C-B612AEF2DE1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19546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>
            <a:extLst>
              <a:ext uri="{FF2B5EF4-FFF2-40B4-BE49-F238E27FC236}">
                <a16:creationId xmlns:a16="http://schemas.microsoft.com/office/drawing/2014/main" id="{566BC5AE-A3F7-8C2C-FEE7-8FA2E5C8E0ED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>
              <a:extLst>
                <a:ext uri="{FF2B5EF4-FFF2-40B4-BE49-F238E27FC236}">
                  <a16:creationId xmlns:a16="http://schemas.microsoft.com/office/drawing/2014/main" id="{38734E4A-C43E-E0A2-8121-682FC8F6F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HD-ShadowShort.png">
              <a:extLst>
                <a:ext uri="{FF2B5EF4-FFF2-40B4-BE49-F238E27FC236}">
                  <a16:creationId xmlns:a16="http://schemas.microsoft.com/office/drawing/2014/main" id="{90E51D01-99C0-B777-81E3-7C8B41EDC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2E56B522-4CE9-BE03-F25A-3E899A10730A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>
              <a:extLst>
                <a:ext uri="{FF2B5EF4-FFF2-40B4-BE49-F238E27FC236}">
                  <a16:creationId xmlns:a16="http://schemas.microsoft.com/office/drawing/2014/main" id="{E82B6CE1-E8FF-EF45-A95F-362267E942FB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F8533748-40AC-8DDC-3252-2B7F8471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5C982A26-5011-3331-B9E8-F0881F95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973426F-CA09-7272-8B26-4918B0B5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10A59-0C1C-784E-8E69-5712D95E3B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2750516"/>
      </p:ext>
    </p:extLst>
  </p:cSld>
  <p:clrMapOvr>
    <a:masterClrMapping/>
  </p:clrMapOvr>
  <p:transition spd="slow">
    <p:wipe/>
  </p:transition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">
            <a:extLst>
              <a:ext uri="{FF2B5EF4-FFF2-40B4-BE49-F238E27FC236}">
                <a16:creationId xmlns:a16="http://schemas.microsoft.com/office/drawing/2014/main" id="{CC707D66-E9F2-59DE-0E10-AB540BEB57E5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5" name="Picture 21" descr="HD-ShadowLong.png">
              <a:extLst>
                <a:ext uri="{FF2B5EF4-FFF2-40B4-BE49-F238E27FC236}">
                  <a16:creationId xmlns:a16="http://schemas.microsoft.com/office/drawing/2014/main" id="{514760E4-22FE-4E9E-A369-81BA84C56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2" descr="HD-ShadowShort.png">
              <a:extLst>
                <a:ext uri="{FF2B5EF4-FFF2-40B4-BE49-F238E27FC236}">
                  <a16:creationId xmlns:a16="http://schemas.microsoft.com/office/drawing/2014/main" id="{D5870FB2-5669-E0F7-F94F-C3422BAC8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6CD6600F-F87E-03D8-AD54-B2E965FAAEE2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4">
              <a:extLst>
                <a:ext uri="{FF2B5EF4-FFF2-40B4-BE49-F238E27FC236}">
                  <a16:creationId xmlns:a16="http://schemas.microsoft.com/office/drawing/2014/main" id="{9A4094E7-4A57-33FF-5C9A-4956F650E129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B25474B9-5C2A-FA52-71C0-22EA09F7F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24FD7EBF-D852-FFBD-DE79-1E29F484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F793A51-78D2-36E7-86BE-C0527E35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323AC-72E7-5F44-AA1E-3BC3E4228B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2640774"/>
      </p:ext>
    </p:extLst>
  </p:cSld>
  <p:clrMapOvr>
    <a:masterClrMapping/>
  </p:clrMapOvr>
  <p:transition spd="slow">
    <p:wipe/>
  </p:transition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8">
            <a:extLst>
              <a:ext uri="{FF2B5EF4-FFF2-40B4-BE49-F238E27FC236}">
                <a16:creationId xmlns:a16="http://schemas.microsoft.com/office/drawing/2014/main" id="{85C03373-23DE-6EB2-255A-C90AC5A16537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5" name="Picture 29" descr="HD-ShadowLong.png">
              <a:extLst>
                <a:ext uri="{FF2B5EF4-FFF2-40B4-BE49-F238E27FC236}">
                  <a16:creationId xmlns:a16="http://schemas.microsoft.com/office/drawing/2014/main" id="{17CF411B-1E68-4B9A-60DB-AE8966611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0" descr="HD-ShadowShort.png">
              <a:extLst>
                <a:ext uri="{FF2B5EF4-FFF2-40B4-BE49-F238E27FC236}">
                  <a16:creationId xmlns:a16="http://schemas.microsoft.com/office/drawing/2014/main" id="{807D18F4-97C8-8AF3-A200-1CA0620B9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>
              <a:extLst>
                <a:ext uri="{FF2B5EF4-FFF2-40B4-BE49-F238E27FC236}">
                  <a16:creationId xmlns:a16="http://schemas.microsoft.com/office/drawing/2014/main" id="{AB1C1EA1-E1C0-2352-8F7E-5F5B5ED4B28F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2">
              <a:extLst>
                <a:ext uri="{FF2B5EF4-FFF2-40B4-BE49-F238E27FC236}">
                  <a16:creationId xmlns:a16="http://schemas.microsoft.com/office/drawing/2014/main" id="{B468E757-79B9-0818-C454-DFDF673B4488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" name="TextBox 26">
            <a:extLst>
              <a:ext uri="{FF2B5EF4-FFF2-40B4-BE49-F238E27FC236}">
                <a16:creationId xmlns:a16="http://schemas.microsoft.com/office/drawing/2014/main" id="{D8A5DFEF-7354-2F92-4BC9-B258FA8ECA8E}"/>
              </a:ext>
            </a:extLst>
          </p:cNvPr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7200" dirty="0">
                <a:effectLst/>
              </a:rPr>
              <a:t>“</a:t>
            </a:r>
          </a:p>
        </p:txBody>
      </p:sp>
      <p:sp>
        <p:nvSpPr>
          <p:cNvPr id="10" name="TextBox 27">
            <a:extLst>
              <a:ext uri="{FF2B5EF4-FFF2-40B4-BE49-F238E27FC236}">
                <a16:creationId xmlns:a16="http://schemas.microsoft.com/office/drawing/2014/main" id="{2B2C039C-48B2-882B-E2BC-8351A902678D}"/>
              </a:ext>
            </a:extLst>
          </p:cNvPr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72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6FE34121-A75D-03C8-9E4D-CC51BABF8D0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389BD6EB-3E82-4212-03EB-F99F2A0188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A5B79C0-4D8E-6146-213C-08C2878886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9B0AC-76AD-544D-84A7-20E108B4709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3743907"/>
      </p:ext>
    </p:extLst>
  </p:cSld>
  <p:clrMapOvr>
    <a:masterClrMapping/>
  </p:clrMapOvr>
  <p:transition spd="slow">
    <p:wipe/>
  </p:transition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>
            <a:extLst>
              <a:ext uri="{FF2B5EF4-FFF2-40B4-BE49-F238E27FC236}">
                <a16:creationId xmlns:a16="http://schemas.microsoft.com/office/drawing/2014/main" id="{70A6F5D1-A211-ADBB-0357-97DC4FF002C9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5" name="Picture 22" descr="HD-ShadowLong.png">
              <a:extLst>
                <a:ext uri="{FF2B5EF4-FFF2-40B4-BE49-F238E27FC236}">
                  <a16:creationId xmlns:a16="http://schemas.microsoft.com/office/drawing/2014/main" id="{0D0B475E-D75F-9348-15AA-785B8CB7A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3" descr="HD-ShadowShort.png">
              <a:extLst>
                <a:ext uri="{FF2B5EF4-FFF2-40B4-BE49-F238E27FC236}">
                  <a16:creationId xmlns:a16="http://schemas.microsoft.com/office/drawing/2014/main" id="{35AD90B6-88A7-BC5E-0AC2-A3CCECA6D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4">
              <a:extLst>
                <a:ext uri="{FF2B5EF4-FFF2-40B4-BE49-F238E27FC236}">
                  <a16:creationId xmlns:a16="http://schemas.microsoft.com/office/drawing/2014/main" id="{8817A7F3-120D-4988-6260-28433E655757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BFFC233B-24C7-5D52-ABF7-6F41363B66BA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E71F1482-7901-CADC-816A-BC444BB5F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391802D6-074C-4342-3C4E-D44D611C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441B01E-0C09-942C-8B94-8305F7AB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F5832-0140-E044-AFAE-F4F97F09544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62736547"/>
      </p:ext>
    </p:extLst>
  </p:cSld>
  <p:clrMapOvr>
    <a:masterClrMapping/>
  </p:clrMapOvr>
  <p:transition spd="slow">
    <p:wipe/>
  </p:transition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>
            <a:extLst>
              <a:ext uri="{FF2B5EF4-FFF2-40B4-BE49-F238E27FC236}">
                <a16:creationId xmlns:a16="http://schemas.microsoft.com/office/drawing/2014/main" id="{360243C1-B8B6-2FBE-442E-D62C3D95E322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3" name="Picture 23" descr="HD-ShadowLong.png">
              <a:extLst>
                <a:ext uri="{FF2B5EF4-FFF2-40B4-BE49-F238E27FC236}">
                  <a16:creationId xmlns:a16="http://schemas.microsoft.com/office/drawing/2014/main" id="{08A3E44F-1C8F-FEC0-7B71-7E4B0A98A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4" descr="HD-ShadowShort.png">
              <a:extLst>
                <a:ext uri="{FF2B5EF4-FFF2-40B4-BE49-F238E27FC236}">
                  <a16:creationId xmlns:a16="http://schemas.microsoft.com/office/drawing/2014/main" id="{16964AAB-ABB8-CB1B-21D9-EF2253E3B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25">
              <a:extLst>
                <a:ext uri="{FF2B5EF4-FFF2-40B4-BE49-F238E27FC236}">
                  <a16:creationId xmlns:a16="http://schemas.microsoft.com/office/drawing/2014/main" id="{E454841E-91F8-09D6-F850-ECAA0AB8B68E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26">
              <a:extLst>
                <a:ext uri="{FF2B5EF4-FFF2-40B4-BE49-F238E27FC236}">
                  <a16:creationId xmlns:a16="http://schemas.microsoft.com/office/drawing/2014/main" id="{5958973F-23D7-758C-FF69-9D44E380431C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8A22AF06-315E-9C7D-4902-AA67EC84C20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F0696853-E5CA-4C88-7D9C-B6FF82B2182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C99FAA44-F8B6-83E0-CFCD-A288810CA89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54B7B-96E6-EF46-B71F-B4D9B80A52C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442403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>
            <a:extLst>
              <a:ext uri="{FF2B5EF4-FFF2-40B4-BE49-F238E27FC236}">
                <a16:creationId xmlns:a16="http://schemas.microsoft.com/office/drawing/2014/main" id="{9529AB15-F65C-4E37-42BD-2A76CD65E729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3" name="Picture 34" descr="HD-ShadowLong.png">
              <a:extLst>
                <a:ext uri="{FF2B5EF4-FFF2-40B4-BE49-F238E27FC236}">
                  <a16:creationId xmlns:a16="http://schemas.microsoft.com/office/drawing/2014/main" id="{322AA83A-BA39-1F39-4833-D4C5181BD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5" descr="HD-ShadowShort.png">
              <a:extLst>
                <a:ext uri="{FF2B5EF4-FFF2-40B4-BE49-F238E27FC236}">
                  <a16:creationId xmlns:a16="http://schemas.microsoft.com/office/drawing/2014/main" id="{6FC9A4BF-A3E9-9585-6756-119491712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36">
              <a:extLst>
                <a:ext uri="{FF2B5EF4-FFF2-40B4-BE49-F238E27FC236}">
                  <a16:creationId xmlns:a16="http://schemas.microsoft.com/office/drawing/2014/main" id="{548C38C7-24DB-CCAE-A70E-7814B5828EB6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37">
              <a:extLst>
                <a:ext uri="{FF2B5EF4-FFF2-40B4-BE49-F238E27FC236}">
                  <a16:creationId xmlns:a16="http://schemas.microsoft.com/office/drawing/2014/main" id="{DE684665-B25E-22D3-3805-0AD9193233D6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78035413-156D-13AC-43F4-CF093480EE3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9BF0095-96B1-3D6A-DAB1-6D0DF916D3C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727D9358-2547-E1B6-8FB6-41F4AEADD4A1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D342-B06E-A640-B022-F417416D1B0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59980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F150BF89-230F-3D70-F518-6AC23B83FC2D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>
              <a:extLst>
                <a:ext uri="{FF2B5EF4-FFF2-40B4-BE49-F238E27FC236}">
                  <a16:creationId xmlns:a16="http://schemas.microsoft.com/office/drawing/2014/main" id="{EC04DB8C-EE23-5470-64F2-A65B56128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7" descr="HD-ShadowShort.png">
              <a:extLst>
                <a:ext uri="{FF2B5EF4-FFF2-40B4-BE49-F238E27FC236}">
                  <a16:creationId xmlns:a16="http://schemas.microsoft.com/office/drawing/2014/main" id="{082C109C-7418-9FC5-50D8-CCE4451B4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A87AC6DE-CE7B-FFDA-F95E-63744B5BAC6F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3BD6188B-68D3-B84C-7D01-8E59FCD8E0F0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609F02-34C4-E566-C31F-D1F29CD9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A0053D5-A6C1-FE0D-7299-E2DD087C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4C6C346-923E-BBC0-F698-EFCC95219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A9CCF-35D9-804D-90AF-B7F4CD9663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0406224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>
            <a:extLst>
              <a:ext uri="{FF2B5EF4-FFF2-40B4-BE49-F238E27FC236}">
                <a16:creationId xmlns:a16="http://schemas.microsoft.com/office/drawing/2014/main" id="{ED2ED06D-CAE7-B17B-B217-C3FF3B87BF0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D1FB8FCB-B65E-DCBD-AF8D-88598E29CDC8}"/>
                </a:ext>
              </a:extLst>
            </p:cNvPr>
            <p:cNvSpPr/>
            <p:nvPr/>
          </p:nvSpPr>
          <p:spPr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84C64390-DEC9-2368-2845-8593684A3105}"/>
                </a:ext>
              </a:extLst>
            </p:cNvPr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7E264D-8248-7593-5D3A-7CEDFCC1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528F55-F267-F22A-CE20-22DAEE0B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A9E3D65-4BE0-15DB-35C0-979A96F4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F83387D9-E5FA-F041-93BD-25D84B26D6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30662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>
            <a:extLst>
              <a:ext uri="{FF2B5EF4-FFF2-40B4-BE49-F238E27FC236}">
                <a16:creationId xmlns:a16="http://schemas.microsoft.com/office/drawing/2014/main" id="{C74596B8-87FE-3CC9-B9D8-E76465E38FC8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>
              <a:extLst>
                <a:ext uri="{FF2B5EF4-FFF2-40B4-BE49-F238E27FC236}">
                  <a16:creationId xmlns:a16="http://schemas.microsoft.com/office/drawing/2014/main" id="{7C27FFAB-6777-F812-896F-822DA9551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>
              <a:extLst>
                <a:ext uri="{FF2B5EF4-FFF2-40B4-BE49-F238E27FC236}">
                  <a16:creationId xmlns:a16="http://schemas.microsoft.com/office/drawing/2014/main" id="{D37B2B97-4F85-868D-7C8D-02A890C81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9">
              <a:extLst>
                <a:ext uri="{FF2B5EF4-FFF2-40B4-BE49-F238E27FC236}">
                  <a16:creationId xmlns:a16="http://schemas.microsoft.com/office/drawing/2014/main" id="{FC3C0FC7-9576-40BD-033C-846E2999644F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>
              <a:extLst>
                <a:ext uri="{FF2B5EF4-FFF2-40B4-BE49-F238E27FC236}">
                  <a16:creationId xmlns:a16="http://schemas.microsoft.com/office/drawing/2014/main" id="{43971E7A-6B5B-4E50-C346-FE01590C57BF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4C93ED-2CDC-AB2E-BE24-374B53F46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73C98C-0334-7297-80D4-FD121C9F5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7155263-6ABF-337F-870A-83D124FE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4764-ED27-8B44-8393-F6B8B6442EE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643313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1637FC34-4900-EF92-779B-914AA14B19A9}"/>
              </a:ext>
            </a:extLst>
          </p:cNvPr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>
              <a:extLst>
                <a:ext uri="{FF2B5EF4-FFF2-40B4-BE49-F238E27FC236}">
                  <a16:creationId xmlns:a16="http://schemas.microsoft.com/office/drawing/2014/main" id="{C63AD0A1-14AF-771C-458C-86BDDAB6C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9" descr="HD-ShadowShort.png">
              <a:extLst>
                <a:ext uri="{FF2B5EF4-FFF2-40B4-BE49-F238E27FC236}">
                  <a16:creationId xmlns:a16="http://schemas.microsoft.com/office/drawing/2014/main" id="{ADF28CFF-B3B9-C08C-ADF4-C1A554698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0">
              <a:extLst>
                <a:ext uri="{FF2B5EF4-FFF2-40B4-BE49-F238E27FC236}">
                  <a16:creationId xmlns:a16="http://schemas.microsoft.com/office/drawing/2014/main" id="{97A33BBF-20F7-000B-36E1-6C1F2E75AFBB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>
              <a:extLst>
                <a:ext uri="{FF2B5EF4-FFF2-40B4-BE49-F238E27FC236}">
                  <a16:creationId xmlns:a16="http://schemas.microsoft.com/office/drawing/2014/main" id="{2104F300-BF80-9BEF-A35C-42DFEBBE6DCE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AE93825-8455-F990-3720-B942110D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5DD8269-C85F-B670-3907-5EAA4F174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EB4DEAC-656D-0598-133C-1DEFF14C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F5C47-AF21-2C4A-9B17-3F3E8EF41E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550913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A07F2B89-681F-A0FB-B3FB-0D247B8BDCB8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22180683-2B08-1425-16A4-B628C6E77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B23DAA44-A7D2-B4E7-608C-28E5AE244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19513688-F938-21C0-0BF9-BF06BDC5954D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5D42A4A5-69E1-B2C7-B57D-EF388BFDC28F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937FC247-2EBB-6ECD-612B-BD4CD2D8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092FA01C-89E4-A474-06D8-260E201B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A10CE5A-AE10-E520-35A8-66D5E164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9E278-880B-394B-B230-5B3BE900004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382263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>
            <a:extLst>
              <a:ext uri="{FF2B5EF4-FFF2-40B4-BE49-F238E27FC236}">
                <a16:creationId xmlns:a16="http://schemas.microsoft.com/office/drawing/2014/main" id="{CBFF1087-D748-0AEF-C537-85B90F3F15FA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>
              <a:extLst>
                <a:ext uri="{FF2B5EF4-FFF2-40B4-BE49-F238E27FC236}">
                  <a16:creationId xmlns:a16="http://schemas.microsoft.com/office/drawing/2014/main" id="{422FC5E0-7684-14C8-9F8D-354568F43D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 descr="HD-ShadowShort.png">
              <a:extLst>
                <a:ext uri="{FF2B5EF4-FFF2-40B4-BE49-F238E27FC236}">
                  <a16:creationId xmlns:a16="http://schemas.microsoft.com/office/drawing/2014/main" id="{1377B404-2553-FAB4-76FA-11300E6BC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30">
              <a:extLst>
                <a:ext uri="{FF2B5EF4-FFF2-40B4-BE49-F238E27FC236}">
                  <a16:creationId xmlns:a16="http://schemas.microsoft.com/office/drawing/2014/main" id="{E09ABE73-E28B-5AA0-E4AA-9BC6FCCC8F89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>
              <a:extLst>
                <a:ext uri="{FF2B5EF4-FFF2-40B4-BE49-F238E27FC236}">
                  <a16:creationId xmlns:a16="http://schemas.microsoft.com/office/drawing/2014/main" id="{B5707E47-5517-DBAB-B212-7485C3EEE3B8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C80A562E-3576-3CE3-AEF9-6C7522DB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08FF835D-0E53-1D98-F0D0-021A1E78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D4E5ADBE-5A62-18AD-96B1-EE87866E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C6954-E861-D34D-9610-E2EEF0431D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351830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>
            <a:extLst>
              <a:ext uri="{FF2B5EF4-FFF2-40B4-BE49-F238E27FC236}">
                <a16:creationId xmlns:a16="http://schemas.microsoft.com/office/drawing/2014/main" id="{E400ABF1-F741-EB5C-9E9A-8930DC4D29D7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>
              <a:extLst>
                <a:ext uri="{FF2B5EF4-FFF2-40B4-BE49-F238E27FC236}">
                  <a16:creationId xmlns:a16="http://schemas.microsoft.com/office/drawing/2014/main" id="{7477D6BF-8EC3-B471-2BE1-9288742EA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>
              <a:extLst>
                <a:ext uri="{FF2B5EF4-FFF2-40B4-BE49-F238E27FC236}">
                  <a16:creationId xmlns:a16="http://schemas.microsoft.com/office/drawing/2014/main" id="{9A573E4D-E899-4533-E620-8256381FD2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7">
              <a:extLst>
                <a:ext uri="{FF2B5EF4-FFF2-40B4-BE49-F238E27FC236}">
                  <a16:creationId xmlns:a16="http://schemas.microsoft.com/office/drawing/2014/main" id="{47B92732-9A10-8223-7ACE-A5814D94A25B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E74B6E78-8207-F1A8-B682-64F5478F7B60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42528E30-7F27-3C65-D33E-194004574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F962A120-B58C-CEAB-C86E-957E32BF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7FB8811-93C3-CCF3-77B7-86429673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4C27-A3CC-3646-B234-0C19869DC91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680858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>
            <a:extLst>
              <a:ext uri="{FF2B5EF4-FFF2-40B4-BE49-F238E27FC236}">
                <a16:creationId xmlns:a16="http://schemas.microsoft.com/office/drawing/2014/main" id="{15302A3D-CE32-6D5D-4750-E0536AA94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>
            <a:extLst>
              <a:ext uri="{FF2B5EF4-FFF2-40B4-BE49-F238E27FC236}">
                <a16:creationId xmlns:a16="http://schemas.microsoft.com/office/drawing/2014/main" id="{5D109389-AFD6-6545-D65A-E3B43F0279B8}"/>
              </a:ext>
            </a:extLst>
          </p:cNvPr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9A8488C1-98F6-4DFF-4DFC-FE244B86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3B2934D-319B-525E-7017-408F7CBA6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5DB67E4-0186-70F2-21B5-B31D1C3F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D25BD-1F5D-7744-941D-E4517A166E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088224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6653AB3B-85A9-E412-9FDB-3368DA60B2AC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3371C52D-1FEF-4751-4D59-89D870547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E24D07F5-85E4-8613-A5EC-9E17052B30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75B6DD83-0A55-982D-BFB1-BE668C57E331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BDE12061-4D9D-400C-71D5-82858156EAED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FFC11CE2-9421-83EC-97DB-E0B79FB9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8274CD75-24B8-577D-AF51-4CD04860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498B5C-8562-A1F6-BDB5-C57F6AA0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75FF0-DA30-A74D-84DA-E57E78FFEB2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81541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D8DABDD2-D4B7-0DBF-6091-B645A528B2FF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B2DA24A0-41A1-BD9B-52F2-5E85D34D9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8FC7F03A-2525-9BAB-F2DF-EF2AB7ADA2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FABA8B7E-E5F4-AEDA-6343-83B1D985A5F0}"/>
                </a:ext>
              </a:extLst>
            </p:cNvPr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74C8C57E-597E-34D1-4C02-36A6373B111F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4BD69A5A-F601-2F1E-4629-F87CEB60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467E9262-8DBE-95FF-C98A-FF8F712C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1249303-5AC3-1C96-8732-D9A33493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F52B0-561D-BD47-ADB8-1B449A49C0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864700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772AC"/>
            </a:gs>
            <a:gs pos="50000">
              <a:srgbClr val="B55CAB"/>
            </a:gs>
            <a:gs pos="100000">
              <a:srgbClr val="3D1B5F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>
            <a:extLst>
              <a:ext uri="{FF2B5EF4-FFF2-40B4-BE49-F238E27FC236}">
                <a16:creationId xmlns:a16="http://schemas.microsoft.com/office/drawing/2014/main" id="{E0BE6245-A7F2-A73B-D847-5475026D6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32987610-FD17-9BDA-C52B-DDA0041B4C6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AFBC3DF-4FF2-48B3-4E5F-437215BC6D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57F38-87B9-CE18-8FB1-6FF978B1B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D0601-3B1A-81A4-8125-C9B34EC9E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Tag der offenen Tür  18.01.2020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B7371-2740-A292-9C9C-FC68774FC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1295D2-3E0D-0546-91BC-C69E5E999B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65" r:id="rId1"/>
    <p:sldLayoutId id="2147484866" r:id="rId2"/>
    <p:sldLayoutId id="2147484867" r:id="rId3"/>
    <p:sldLayoutId id="2147484868" r:id="rId4"/>
    <p:sldLayoutId id="2147484869" r:id="rId5"/>
    <p:sldLayoutId id="2147484870" r:id="rId6"/>
    <p:sldLayoutId id="2147484871" r:id="rId7"/>
    <p:sldLayoutId id="2147484872" r:id="rId8"/>
    <p:sldLayoutId id="2147484873" r:id="rId9"/>
    <p:sldLayoutId id="2147484874" r:id="rId10"/>
    <p:sldLayoutId id="2147484875" r:id="rId11"/>
    <p:sldLayoutId id="2147484876" r:id="rId12"/>
    <p:sldLayoutId id="2147484877" r:id="rId13"/>
    <p:sldLayoutId id="2147484878" r:id="rId14"/>
    <p:sldLayoutId id="2147484879" r:id="rId15"/>
    <p:sldLayoutId id="2147484880" r:id="rId16"/>
    <p:sldLayoutId id="2147484881" r:id="rId17"/>
  </p:sldLayoutIdLst>
  <p:transition spd="slow">
    <p:wipe/>
  </p:transition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>
            <a:extLst>
              <a:ext uri="{FF2B5EF4-FFF2-40B4-BE49-F238E27FC236}">
                <a16:creationId xmlns:a16="http://schemas.microsoft.com/office/drawing/2014/main" id="{98A673C2-28F2-F46F-DE36-6BF003FBA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0" y="0"/>
            <a:ext cx="7956550" cy="3706813"/>
          </a:xfrm>
        </p:spPr>
        <p:txBody>
          <a:bodyPr rtlCol="0">
            <a:normAutofit/>
          </a:bodyPr>
          <a:lstStyle/>
          <a:p>
            <a:pPr algn="ctr" defTabSz="457207" eaLnBrk="1" fontAlgn="auto" hangingPunct="1">
              <a:spcAft>
                <a:spcPts val="0"/>
              </a:spcAft>
              <a:defRPr/>
            </a:pPr>
            <a:r>
              <a:rPr lang="de-DE" altLang="de-DE" sz="6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Herzlich willkommen an der Heinrich-Heine-Schule </a:t>
            </a:r>
            <a:r>
              <a:rPr lang="de-DE" altLang="de-DE" sz="6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Gadebusch</a:t>
            </a:r>
            <a:endParaRPr lang="de-DE" altLang="de-DE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5" name="Untertitel 2">
            <a:extLst>
              <a:ext uri="{FF2B5EF4-FFF2-40B4-BE49-F238E27FC236}">
                <a16:creationId xmlns:a16="http://schemas.microsoft.com/office/drawing/2014/main" id="{69A67B55-3919-83BA-6D2F-0B33F5C16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128713"/>
          </a:xfrm>
        </p:spPr>
        <p:txBody>
          <a:bodyPr rtlCol="0"/>
          <a:lstStyle/>
          <a:p>
            <a:pPr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endParaRPr lang="de-DE" dirty="0"/>
          </a:p>
          <a:p>
            <a:pPr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r>
              <a:rPr lang="de-DE" dirty="0"/>
              <a:t>Regionale Schule mit Grundschule</a:t>
            </a:r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endParaRPr lang="de-DE" dirty="0"/>
          </a:p>
        </p:txBody>
      </p:sp>
      <p:sp>
        <p:nvSpPr>
          <p:cNvPr id="20483" name="Fußzeilenplatzhalter 5">
            <a:extLst>
              <a:ext uri="{FF2B5EF4-FFF2-40B4-BE49-F238E27FC236}">
                <a16:creationId xmlns:a16="http://schemas.microsoft.com/office/drawing/2014/main" id="{E6C6183D-32D6-2C93-C929-F2A2208C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50825" y="6381750"/>
            <a:ext cx="6283325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pic>
        <p:nvPicPr>
          <p:cNvPr id="20484" name="Picture 2">
            <a:extLst>
              <a:ext uri="{FF2B5EF4-FFF2-40B4-BE49-F238E27FC236}">
                <a16:creationId xmlns:a16="http://schemas.microsoft.com/office/drawing/2014/main" id="{E9D22615-D783-BE04-992C-61C3EC4DA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97388"/>
            <a:ext cx="37052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el 1">
            <a:extLst>
              <a:ext uri="{FF2B5EF4-FFF2-40B4-BE49-F238E27FC236}">
                <a16:creationId xmlns:a16="http://schemas.microsoft.com/office/drawing/2014/main" id="{EE2B80D4-AB3A-ADF0-5867-0CCB5680F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Stolpersteine</a:t>
            </a:r>
          </a:p>
        </p:txBody>
      </p:sp>
      <p:sp>
        <p:nvSpPr>
          <p:cNvPr id="36866" name="Inhaltsplatzhalter 2">
            <a:extLst>
              <a:ext uri="{FF2B5EF4-FFF2-40B4-BE49-F238E27FC236}">
                <a16:creationId xmlns:a16="http://schemas.microsoft.com/office/drawing/2014/main" id="{A996DF58-87F8-782A-86BD-33E3F5708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2336800"/>
            <a:ext cx="6888162" cy="3598863"/>
          </a:xfrm>
        </p:spPr>
        <p:txBody>
          <a:bodyPr/>
          <a:lstStyle/>
          <a:p>
            <a:pPr eaLnBrk="1" hangingPunct="1"/>
            <a:r>
              <a:rPr lang="de-DE" altLang="de-DE" dirty="0"/>
              <a:t>Arbeitsmaterialien (Vollständigkeit, Ordnung, Lesezeitbuch)</a:t>
            </a:r>
          </a:p>
          <a:p>
            <a:pPr eaLnBrk="1" hangingPunct="1"/>
            <a:r>
              <a:rPr lang="de-DE" altLang="de-DE" dirty="0"/>
              <a:t>Hausaufgabenhefte (Vortragen, Eintragungen)</a:t>
            </a:r>
          </a:p>
          <a:p>
            <a:pPr eaLnBrk="1" hangingPunct="1"/>
            <a:r>
              <a:rPr lang="de-DE" altLang="de-DE" dirty="0"/>
              <a:t>Hefterführung ( Arbeitsblätter, leere Blätter, Mitschriften ergänzen)</a:t>
            </a:r>
          </a:p>
          <a:p>
            <a:pPr eaLnBrk="1" hangingPunct="1"/>
            <a:r>
              <a:rPr lang="de-DE" altLang="de-DE" dirty="0"/>
              <a:t>Kontrolle Elternhaus (SchülerInnen benötigen Hilfe)</a:t>
            </a:r>
          </a:p>
          <a:p>
            <a:pPr eaLnBrk="1" hangingPunct="1"/>
            <a:r>
              <a:rPr lang="de-DE" altLang="de-DE" dirty="0"/>
              <a:t>Rücklauf von Informationen zu Klassenleitungen  + Fachlehrkräfte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2FCBB-E509-FAB5-8EFB-0AF0A78B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Tag der offenen Tür  11.01.2025</a:t>
            </a: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>
            <a:extLst>
              <a:ext uri="{FF2B5EF4-FFF2-40B4-BE49-F238E27FC236}">
                <a16:creationId xmlns:a16="http://schemas.microsoft.com/office/drawing/2014/main" id="{F20D9C6C-DEFE-CE25-8A85-5E745FD9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Unsere Ganztagsschule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DE7C70-B220-BC35-8535-8174C9696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205038"/>
            <a:ext cx="6888163" cy="37306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gebundene Ganztagsschule 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457200" indent="-4572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montags + freitags endet der Unterricht nach der 6. Stunde -13.30 Uhr</a:t>
            </a:r>
          </a:p>
          <a:p>
            <a:pPr marL="457200" indent="-4572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dienstags bis donnerstags endet der Unterricht in der Regel nach der 8. Stunde – 15.15 Uhr</a:t>
            </a:r>
          </a:p>
          <a:p>
            <a:pPr marL="457200" indent="-4572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Angebotstag donnerstags: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       z.B. Musikschule Fröhlich, </a:t>
            </a:r>
            <a:r>
              <a:rPr lang="de-DE" altLang="de-DE" sz="2000" dirty="0" err="1">
                <a:latin typeface="Arial" panose="020B0604020202020204" pitchFamily="34" charset="0"/>
              </a:rPr>
              <a:t>Cajon</a:t>
            </a:r>
            <a:r>
              <a:rPr lang="de-DE" altLang="de-DE" sz="2000" dirty="0">
                <a:latin typeface="Arial" panose="020B0604020202020204" pitchFamily="34" charset="0"/>
              </a:rPr>
              <a:t>, Darstellendes Spiel,  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      Sportangebote, gesunde Ernährung, Yoga,  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      Arbeit mit dem PC, kleine chemische Experimente,      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      Spiele, Tanzen u.v.m.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   Förderung: LRS, </a:t>
            </a:r>
            <a:r>
              <a:rPr lang="de-DE" altLang="de-DE" sz="2000" dirty="0" err="1">
                <a:latin typeface="Arial" panose="020B0604020202020204" pitchFamily="34" charset="0"/>
              </a:rPr>
              <a:t>LimB</a:t>
            </a:r>
            <a:endParaRPr lang="de-DE" altLang="de-DE" sz="2000" dirty="0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6AFF41-C38A-ED20-7740-650A5EAF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Tag der offenen Tür  11.01.2025</a:t>
            </a: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>
            <a:extLst>
              <a:ext uri="{FF2B5EF4-FFF2-40B4-BE49-F238E27FC236}">
                <a16:creationId xmlns:a16="http://schemas.microsoft.com/office/drawing/2014/main" id="{0A14FA73-3A61-DF6D-7C05-A1FF4A486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85825"/>
            <a:ext cx="7075488" cy="719138"/>
          </a:xfrm>
        </p:spPr>
        <p:txBody>
          <a:bodyPr/>
          <a:lstStyle/>
          <a:p>
            <a:pPr eaLnBrk="1" hangingPunct="1"/>
            <a:r>
              <a:rPr lang="de-DE" altLang="de-DE">
                <a:solidFill>
                  <a:srgbClr val="7B9899"/>
                </a:solidFill>
              </a:rPr>
              <a:t>Höhepunkte</a:t>
            </a:r>
          </a:p>
        </p:txBody>
      </p:sp>
      <p:sp>
        <p:nvSpPr>
          <p:cNvPr id="22531" name="Inhaltsplatzhalter 2">
            <a:extLst>
              <a:ext uri="{FF2B5EF4-FFF2-40B4-BE49-F238E27FC236}">
                <a16:creationId xmlns:a16="http://schemas.microsoft.com/office/drawing/2014/main" id="{A88D451C-A83C-D1DE-0371-DA40A532F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89138"/>
            <a:ext cx="7704137" cy="4176712"/>
          </a:xfrm>
        </p:spPr>
        <p:txBody>
          <a:bodyPr rtlCol="0">
            <a:normAutofit fontScale="92500"/>
          </a:bodyPr>
          <a:lstStyle/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Kennenlerwoche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in Klasse 5 + zwei </a:t>
            </a:r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Kennenlerntage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in Klasse 7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Talenteshow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Sportfest und Tag des Schulsports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Projekttage der Klasse oder Klassenstufe/ Projektwoche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Schulfest (alle 2 Jahre)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Lesewettbewerb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Känguru-Wettbewerb (im Fach Mathematik)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Kreisjugendspiele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u.v.m.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endParaRPr lang="de-DE" altLang="de-DE" dirty="0"/>
          </a:p>
          <a:p>
            <a:pPr marL="273050" indent="-273050" eaLnBrk="1" fontAlgn="auto" hangingPunct="1">
              <a:spcAft>
                <a:spcPts val="0"/>
              </a:spcAft>
              <a:buFont typeface="Wingdings 2" panose="05020102010507070707" pitchFamily="18" charset="2"/>
              <a:buChar char=""/>
              <a:defRPr/>
            </a:pPr>
            <a:endParaRPr lang="de-DE" altLang="de-DE" dirty="0"/>
          </a:p>
        </p:txBody>
      </p:sp>
      <p:sp>
        <p:nvSpPr>
          <p:cNvPr id="38915" name="Fußzeilenplatzhalter 4">
            <a:extLst>
              <a:ext uri="{FF2B5EF4-FFF2-40B4-BE49-F238E27FC236}">
                <a16:creationId xmlns:a16="http://schemas.microsoft.com/office/drawing/2014/main" id="{D60F3287-082C-405D-0BC9-BF1A2AF4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729138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38916" name="Datumsplatzhalter 3">
            <a:extLst>
              <a:ext uri="{FF2B5EF4-FFF2-40B4-BE49-F238E27FC236}">
                <a16:creationId xmlns:a16="http://schemas.microsoft.com/office/drawing/2014/main" id="{12C49FD4-DAD5-156B-AA6D-99AE1CB1336B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ußzeilenplatzhalter 5">
            <a:extLst>
              <a:ext uri="{FF2B5EF4-FFF2-40B4-BE49-F238E27FC236}">
                <a16:creationId xmlns:a16="http://schemas.microsoft.com/office/drawing/2014/main" id="{D6F6CD00-5570-487C-C8B0-B3813086B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6067425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graphicFrame>
        <p:nvGraphicFramePr>
          <p:cNvPr id="25647" name="Group 47">
            <a:extLst>
              <a:ext uri="{FF2B5EF4-FFF2-40B4-BE49-F238E27FC236}">
                <a16:creationId xmlns:a16="http://schemas.microsoft.com/office/drawing/2014/main" id="{65BB4AAB-EE3D-8646-29D5-F34D69F08726}"/>
              </a:ext>
            </a:extLst>
          </p:cNvPr>
          <p:cNvGraphicFramePr>
            <a:graphicFrameLocks noGrp="1"/>
          </p:cNvGraphicFramePr>
          <p:nvPr/>
        </p:nvGraphicFramePr>
        <p:xfrm>
          <a:off x="1116013" y="1557338"/>
          <a:ext cx="6335712" cy="4840289"/>
        </p:xfrm>
        <a:graphic>
          <a:graphicData uri="http://schemas.openxmlformats.org/drawingml/2006/table">
            <a:tbl>
              <a:tblPr/>
              <a:tblGrid>
                <a:gridCol w="92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Stunde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Uhrzeit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*7.30 Uhr Einlass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7.45 bis 8.30 Uhr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Frühstückspause + Raumwechsel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8.40 bis 9.25 Uhr *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Minuten </a:t>
                      </a:r>
                      <a:r>
                        <a:rPr kumimoji="0" lang="de-D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Hofpause</a:t>
                      </a: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*9.40 Uhr Einlass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9.45 bis 10.30 Uhr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10.35 bis 11.20 Uhr 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11.25 bis 12.10 Uhr *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Minuten Mittagspause * 12.40 Einlass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12.45 bis 13.30 Uhr 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13.40 bis 14.25 Uhr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947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 sz="16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14.30 bis 15.15  Uhr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1006" name="Rectangle 2">
            <a:extLst>
              <a:ext uri="{FF2B5EF4-FFF2-40B4-BE49-F238E27FC236}">
                <a16:creationId xmlns:a16="http://schemas.microsoft.com/office/drawing/2014/main" id="{5A4A72F9-8B93-91A9-8D96-D8538ADC0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14450"/>
            <a:ext cx="8494713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100" b="1" u="sng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28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Unterrichts- und Pausenzeiten im Schuljahr </a:t>
            </a:r>
            <a:endParaRPr lang="de-DE" altLang="de-DE" sz="28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Standort Heinrich-Heine-Straße</a:t>
            </a:r>
            <a:endParaRPr lang="de-DE" altLang="de-DE" sz="3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*Klingelzeichen</a:t>
            </a:r>
            <a:endParaRPr lang="de-DE" altLang="de-D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07" name="Datumsplatzhalter 3">
            <a:extLst>
              <a:ext uri="{FF2B5EF4-FFF2-40B4-BE49-F238E27FC236}">
                <a16:creationId xmlns:a16="http://schemas.microsoft.com/office/drawing/2014/main" id="{C39B8CED-058C-D118-B275-A93B7AB1D97C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ußzeilenplatzhalter 5">
            <a:extLst>
              <a:ext uri="{FF2B5EF4-FFF2-40B4-BE49-F238E27FC236}">
                <a16:creationId xmlns:a16="http://schemas.microsoft.com/office/drawing/2014/main" id="{CC55529E-829C-93FD-4F50-A55D2340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78008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pic>
        <p:nvPicPr>
          <p:cNvPr id="43010" name="Picture 2">
            <a:extLst>
              <a:ext uri="{FF2B5EF4-FFF2-40B4-BE49-F238E27FC236}">
                <a16:creationId xmlns:a16="http://schemas.microsoft.com/office/drawing/2014/main" id="{ED6665CE-675C-2110-1834-48726F122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12875"/>
            <a:ext cx="441801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feld 2">
            <a:extLst>
              <a:ext uri="{FF2B5EF4-FFF2-40B4-BE49-F238E27FC236}">
                <a16:creationId xmlns:a16="http://schemas.microsoft.com/office/drawing/2014/main" id="{B381DC03-5AF6-045F-4A7C-CC591AA8D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60350"/>
            <a:ext cx="5976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800" b="1">
                <a:latin typeface="Arial" panose="020B0604020202020204" pitchFamily="34" charset="0"/>
              </a:rPr>
              <a:t>Schulförderverein der Heinrich-Heine-Schule</a:t>
            </a:r>
          </a:p>
        </p:txBody>
      </p:sp>
      <p:sp>
        <p:nvSpPr>
          <p:cNvPr id="33798" name="Textfeld 3">
            <a:extLst>
              <a:ext uri="{FF2B5EF4-FFF2-40B4-BE49-F238E27FC236}">
                <a16:creationId xmlns:a16="http://schemas.microsoft.com/office/drawing/2014/main" id="{B27A5F36-2D72-117B-AACC-8E1F87F8E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192213"/>
            <a:ext cx="3600450" cy="535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2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gegründet  2006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Unterstützung vielfältiger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Projekte in den Schulteilen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(Sicherheitstraining/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Kindertag/ Spielgerät u.a.)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bisher vorwiegend über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Spendenwerbung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finanziert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40 Mitglieder bei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einem Jahresbeitrag von 12 €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Unterstützen Sie uns – alle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 Mittel kommen unseren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    Kindern wieder zu gute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Arial" panose="020B0604020202020204" pitchFamily="34" charset="0"/>
                <a:cs typeface="+mn-cs"/>
              </a:rPr>
              <a:t>Projekt Schulengel- bei Onlinekäufen von Eltern, Lehrkräften u.a. bei vielen großer Händler über Schulenegel.de erhält der SFV einen kleinen Obolus</a:t>
            </a:r>
          </a:p>
        </p:txBody>
      </p:sp>
      <p:sp>
        <p:nvSpPr>
          <p:cNvPr id="43013" name="Datumsplatzhalter 4">
            <a:extLst>
              <a:ext uri="{FF2B5EF4-FFF2-40B4-BE49-F238E27FC236}">
                <a16:creationId xmlns:a16="http://schemas.microsoft.com/office/drawing/2014/main" id="{0E401510-6F3B-0671-5E01-4C8AA7886F46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ußzeilenplatzhalter 5">
            <a:extLst>
              <a:ext uri="{FF2B5EF4-FFF2-40B4-BE49-F238E27FC236}">
                <a16:creationId xmlns:a16="http://schemas.microsoft.com/office/drawing/2014/main" id="{EB5DE25E-E020-6CAB-0C66-03588F8F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621188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45058" name="Textfeld 1">
            <a:extLst>
              <a:ext uri="{FF2B5EF4-FFF2-40B4-BE49-F238E27FC236}">
                <a16:creationId xmlns:a16="http://schemas.microsoft.com/office/drawing/2014/main" id="{B6DDA12C-C1FC-3BC3-B5C9-3CEB9ED89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038225"/>
            <a:ext cx="507206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Wir freuen uns auf die Zusammenarbeit mit Ihnen und Ihren Kindern.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3200" b="1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3200" b="1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Die Kolleginnen und Kollegen der Heinrich-Heine-Schule Gadebusch</a:t>
            </a:r>
          </a:p>
        </p:txBody>
      </p:sp>
      <p:sp>
        <p:nvSpPr>
          <p:cNvPr id="45059" name="AutoShape 4" descr="data:image/jpeg;base64,/9j/4AAQSkZJRgABAQAAAQABAAD/2wCEAAkGBhQQERUSEhQUFRUWGCAYGRcXGBgdGxogIB8aGB4cGxwYHSYeGx8vHBwYHy8gIycpLS0sHCQxNTAqNSYrLCkBCQoKDgwOGg8PGi8kHyUpKjQuMio0Kiw1LywsNSwsLywsLzUvLCkwLy0sLCwpLC0wLCwsLSwsLSwvLCwsLCw0LP/AABEIAKAA5gMBIgACEQEDEQH/xAAcAAEAAwEBAQEBAAAAAAAAAAAABQYHBAMBAgj/xABDEAACAQMCBAMFBQUFBwUBAAABAgMABBESIQUGMUETIlEHFDJhcSNCUoGhM2JygpFDU5KxshckVHOiwcI0Y4PR0xb/xAAaAQEAAwEBAQAAAAAAAAAAAAAAAgMEBQEG/8QAMBEAAgIBAwIDBwMFAQAAAAAAAAECAxEEEiExQRNRoRQiYXGR8PEFseEyQoHB0SP/2gAMAwEAAhEDEQA/ANxpSlAKUpQClKUAqs89cc8GEQxuVnuDoQr8Sr1eQemlc4P4ivrXj7Qeb5bCOIW0QmmlfAQ5wFGNTnG+AWQfzVR+F8EWEmQkyTPnXK2ckklzpHRF1EnSPWsWr1SpjhdX0Lqq3N/Au3J/OQlVbe7dFulbR6CbYssiD5qrZXsysPSrdWK8a5cS5ZZNTJKikRupwUbIZXGN8gj17mpnhPtGnsmWPiIDW6rp97+8zbldSDOPKNJP4sHvUdNrIWpRk/ePbKXHldDUaV5W10kq6o2V19VII/qK9a3lApUJzRzVHYLEZMZmmSJcsFA1MAzsT0VVyxPyA71+eF872lyAyTKFaQxRlyF8ZhgHwgxBcajpyB1BoCdpSlAKUpQClKUApSlAKUpQClKUApSlAKUpQClKUApSlAKUr8TOFUliAAMknYAdyT2oDG+HCSeaS8lmeQS6vCRs4iRnLYXPY4Q9sYrwv+YzrMNrE9zMpOtEB8gXSW1HtlSQp6E7b9K/HLvGIRZr9op8CMLJg9NPlzt1BxkEdc7VZOHW0lnbxeGie83D+JMDHJI5zliAsZBYoCq5Zgo+pweDCp33SdnZnQyowW0rdjzFJ4oiubeSDKghmBC5dm8NTnplQN8/FldjUpDNFcpkaXTUQQR95TjcHoQRVk4jcrcBFXVLG4bxLcRK5kUeVtQcgx6WwDv12x6Vp+RtMaScJkESlyZI5tRDYLZByCyMD5GHXAHdRmduhT5hwFN9OpI+zW2WxumtIyRDNGZFUknEiEBiM/iRlz/BV+47xdbS3lncqBGpbDMFBOPKuo9CThR9aynhHF3W8guZoJoYLZ5I53bSRHIyhACVJJQFt3AxuPni087Wxur+zRZWCWwNzIoxpbJ0Rde5Ky/QA4wSDW2u6VWn329Vn+DNKClZiPci7NJ+KLHcX6oEMTqLUxMunWyHLs0jFvgGNl69B0r1u+R7SRxIIzFIHL64WMbkkYOWTB6dgR1PrU8elQHK3G5ZURLpVWZk8RWXISVOmpc9GB2Ze2QRswr5eV+oucrk3x5dsnQUIRSjg/HGOC3Uah+HXMsUqnJE0ssiOPwkSswHbfH9KufLPNKXgZCGjnjwJYXwHU+oxsyHsy5B/So6o/iPCfEZJo3MVxH+zmUAkDurA/Gh7ofqMHetei/VJ1vba8rz7oqt0ylzHqXwmqTyd7R0uVl96eG3YOWjDMFDQn4GBY4Y7MGx0I7ZFelnzpc+9QWktqmqUOfFjlyuEXUSEK6xlii4J21dT3zfliBpLVfHWJsszKMagoJJKkMNirFl/IV9G74uCnDlMwbHnDNyseJRTrqhkjkX8SMrD+qkiumsRluk4eRdReHC8e+2lBKo3aNgMBwRsOpBwRWlr7Q+Hl4k97hzMDow6kZGPKxBwjbjZsZqyuxTWTySwWOlVrhXtEsrmSSNJkARxGHd0USMfuxAtqfqNwMHIwTVlqwiKUpQClKUApSlAKUpQClKUApSlAKgee+HvccPuI41LMUzoHVwpDFB/EoK4+dT1KAzLhUNpfXRkDyXDQaWUSRhVty2SsYGhWztnQ2rSVB2PWz8MuUSW8uJD5YFVDsThRGLhiPr4gzjroHpUbPdm3n4hhC8oxcKg+KRTEqrj+eN4/lj51xcC4/KZJ0a3UzMoE9qzquGAKCSMv5ZYnQKue2gdckCiPEuTTL3ocEracwWULW91EkmeKSKqsAeukkagT5BnOdPUsTvua93j8O+nQfDIiTY/ey0T/TIWI/XUe9QsUtxBbw3EYeSQlP90YBYl1EKVQBMw6AT58HZTkHNcvMt7ch8RyIL+5KJEiLqSKJGZnZtYyR5mJkwuTpAG1eykpLBGEZRllnnxy3lnv5LVIVZprUhJZJnCIhzHL9luHYFgcAAkEZI61+7visVlfXEMniHTFBhljdwEVGXLmMHQNQY7+uak+UhLLfMZHWX3SJoWlVNIeSRlfTjcBliRNQBxl64OP2kkd7LE0c5N5MkkM0MmjSEjRHEh9ECFgpDBtWOtU3URupcJd/IkptWZR68Y40PCVbdlkmuBpgCkHOR+02+4o8xbptjqRXeeG28kQsxINVuqgaHHixEDSr7ZKk79djkg5Bro4Xy9bWpYwQxxF/iKrgnJzjPXGT0G3yrl4XxpWlMRtZ4ZCzFyYvszj75lXyNkYwc533rHptLGiLiucmiUnJ8kda8Zkj1LMhmVGKGeBGO47Sw41o2CDlQynORjpX2553soxl7mJfkSQ3+EjV+lSF9znawO8UjssikDw9Dl3zuPDUA+IO2V71LT2ySrokUMpwSrDI2IYZB22IB+orPZ+mUyllZXyJKyWMJle9nHEYr+5nvA41IohiiOzpHnUZGU9DI2CP3UXfNV3m5IF4i9vYzGJ95LlRoK6m3+zVgSrndmI8o2yMmpzle7a4vvHzIRb+8JNK0XhIq5ULCDk+JgqXzk43JxqAqt2MaSSS3gjVGuGLjbcISWXJO5JB1H5nHQADqNRqpUEvkYnlzyfYOCwoc6AzHq7+dz/M2T+QwKXHBIJDl4YycEZ0jODsdxvXlzBdSpERbqzzsQI0QZY4ILHHoFBz9R61xcL4NdXD3EZmTXAvvCJFMrZkZg4hkwc4XDxkdMsD2FZ4wlJbskvgSLcGQOksX2MqEFZIwuoYUoPiBBGk4wRX23564hPNJaNM0axLnxkijWR9+rFiwA9GRRnHbpXjwDjyXiO6Arpcpg9fUEjtt+oNfeO26+GZtWh4gWWTB2xuQcbsh6Ffz6jNexnOPus8aT5LfybzLOlytrcSmZJlbwncKHDqNRQlQAwKamG2RpPXtoVYbbXJu7eKeJvDkBWWNuuiRT39RnKkdwTWhcp8+tdze6y20kcyx+I7KyNFjOkENq1bnOAVzsfTNa6bNy2y6lcljlFwpSlaCApSlAKUpQClKUApSlAKUpQEDzTy+8+ie3ZUuoc+GzZ0uDjVFJjco2Bv1UgEdN4CEwcSXEqNHcQHDpqKzW7n8Lrg4I3DDyuP6C+1A8ycsC4xPC3g3UakRzAdR18OUffjJ6g9OowahOG4shPbw+hBHgl0BpW/k0+rQwM4/n0j+pBriuuGe5rotdUl9dtoWaY6nOBlpHONo0XzaQAudIxuKofD/AGgwXU+uSxuWuVZSy2sjNFI8Z8jOgIGxAwTq6Dc4q/8As14xHezS3Uzqt3vEtsT5oI1Y5AB3cswyzgY2A201VGDzyWymscFy5c4CljbpBHk6clnPxOx3Z2PdicmornE+FLa3R/Zxu0ch7KsoChz8hIEBPYNmrRXldWqyo0cihkdSrKehBGCD8sVe1lYM6eHkpPGOLT283iMi+5xpmVhvJklssB+BAoLd8PnfSa6+IRyXEcfu04jRmDNImGYpgnEZwVBJx5j0Gcb14QI9k4tLgl4X8tvO33h/cSn+8A2VvvgfiBBzq54xLwi5azW2+zA1xPFO0OtM7agQ8bMPhJCAnGTnOazbcdTWpZ6c5NK4bFLbJL7zcCSNTqSR8KypjJEhACnBz5u461xcr8wz3fne3CQvqMUquSGUHALKwDLqG6nuAdhtmi8O4q3HJmtHtpgikGWSS5aRY1yDhEWNE1tjAJyRkntWgcwcwLZokUSeJcSeS3t06seg2+7GO7HYAV449j1S7vhI4bqbRw/jLJsGmkUEdiYYI3P+PWfrUCokeT3e2QPIoydR0xxr0UuwBO+NlAJOD0G9X635SI4U9kzapJYpBJJ6yS6md/prYkfICqbyJePDYyTyQSvcSXDh441y2pfsgpyRpA0Yydhn51K2GcZKIctn3hvDhDfQ2j3H+9XKM7yIMaIl38KAHOkswJLnchD0OkCw31tHw65iSISMtyGVY9TO3iLhhpZySAVLFsnSNOdsHPPyjdW8t0buWNY55YlEZc7rp1JLCrHA1K674AJDfWpji1pDxC5t/Bu0WWzm8V0iZWcrjSY2w2UU7A5ByNsdDVkYLbg8lJqXBT+N8tPHNrjto4Z3VmCxyApcAHUyN5F0TDVqU4IOSMkdIPg3EffI5A8ZQ62jKsCDpPQkH5HB+YNalzJ5p7RB8Su8h+SiNkOfqzrWfcxcVWO8u2YMnhxxt5hjUAH86+ozhc+oxWe+C7E48rLPLk/l++uLSJkihCkECRpcA6SV1FFQtk4zjv6jNaXyrystijebxJZCGllIxqIGAAuTpQDYLk9ySSST+uTLEwWFtGwwywrqHzIyf1JqarTGuMeUihtsUpSrDwUpSgFKUoBSlKAUpSgFRHNvFWtbOaZMalUYLfCuSF1MO4GdR+QqXrn4hbxyROkoBjZSrhuhUghs/LGaApHEOM3PC0FzLPLdwghZkZIw66jpDxFAo2bAKNnY7EEbx/HeL3E8qRcRWS3tJ8RpFbNqeSRiAIp5AAVyCThMKcEFjjfq4JYC94SsMpZkljaNXPxGPUyxOc/e0BG371DcW5VXh9qbxHiiuLUGRGQOsLkKQFeJ3ZdTAso0kYLDFURm+jNEq1jKRPRezKW2DRWF2IIGJISSASMhO50PrUn5Bwcetdd3yxaW0FpZTQ+LCWKC4cjXHKx1K2oYZS76vMpHm0juK8OB+1JWjRruF49QB8WHMsLZ7jR9ov0ZdvU13cZ5p4ZeW0sMl7bqsiEHMiqy9wwDYIYHDDbqKnCcJcxZXOM48SRwcQ4jdcKmhgiZ+IJLqxDIQLiNVxlhKcK6DKj7TDZIGo5OJvh/PtrK4idzbzH+xuB4bn+HV5X3/ATWV8D5p8KRbn3luIzFBbSxhT4iBGbDxSACMxsfNh8E5HmJFSPMvMk13EyGOO2gwS7ShJZMAZOE3jTbO5LH0Aq2MLJP3VwQcq4x5fJp3M/ELSKBhevGkT7Yc41HqNIHmLA4I07ggEdKxSL2mRyyvZ3Vo9/HG5EUnh5mKg4BeNh8WMAsCpPcb168B4YqorlGzjCGRi8gTsCW+DPXSuAM43rqPC9MjSwySwSPjW0TAB8dNSsCpPzxmtUtFKUc9zPHVKMsdiV4VzH4kwsLdIeFhgGBlCmQ6s4CRriMSYGfOxOCDg1oXLvJ8FkWdA0kz/tJ5Tqlf6seg/dXA+VZRHwdPtPELTGXBkaUhtWBgbYwMDbYCvUX99bBVtrqbwVO8OY2YD0jeZW6dkbbsCKi9HKEcrlkvalOWH0Nuqos3g300J2EwFxGexICxyqPmCEf/wCQ+lZbN7Qb5pXWG/l8NFGTJBErBjksCunYAY39c+lefF+N3sdtb31zePJcB/Ggt/DQDw+jGTSAVUxk57eYDruMF04xSjLq3hF1Vi3tLt1LZwy9gEt/bSnxI/eJGliIBMQfDCQLjJiIO7DJRhk4DZE9ccDhaGAwSe7pAdUckBQALghlDHKlWBGc5zgHrvWWcc4JJe3p4hZi41MF1LCQJreUKFZXGQwyACGGxyambfgLJEZONzWscROdHhQCeTf77ourPqEyx7kd48GlZx5oslrzAq3Cm3We5gJKXF0FaUl9hGqsOqr5s6BpXP1rpbgUPFuJZclorEBXCnaSVmEnht6quhGI/EcdiKgbrmt5Wgt7ZGtLOQ6FlQL4p2JVI0ziINjAY5bJGwzXhdyScOjTiFvbe6eG6I8ZkDNcRu2CJlXI1gkMGLM253rL7VXG2MH3+X39Oh7KLcXg2ylfAa+10jIKV4Xd7HCNUjogzjLsFGfTLHrXuDQClKUApSlAKUpQClKUAqJ5ssnmsbqKIZeSCRFHqWRgB+ZOKlqUBUeXr6Oe2ieL4dAXT3QqApRh1DKRpIPpWc85yJd3jWy26rMuJWa4lJ1BWGFjjR28MMAMtgHT23zV6565btwVkiiYXVzIsK+HNLCsjEMdU3hEalVVZjtqOMZ3rz5Q5UtZ+H+6SxKJbeRo5WTKyCZT+1V/jyylXDZ3VgOm1Z5VPD2vk0q5cblwVLxrQktIJuHSndiuPBY+uQDCfqQp9a7YrCVhmG9tJl9Su/8Aiilx/wBIqWveR72DPgyR3SdhIfCl/NlUxv8AXCVA3XK0pJ8ThLM3qBatn+bXXCnorovGP2l+/PqdOF1ePcsx8HlfwRUjGC9aMutw86BglsjMQyHRgqGdt1IOo4Hl+VevFrO51wxT2zQxSksS7IWYR4YqUQnALFOp33GK6+V7huH8RaWWyFtDFCEmZGiJTxnXw2lEfYFDnckBtXSrB7S75Pf7SPWuvwpspncZMTKSO2dDgeuD6GvqNBZZGuFU/wDX4ODq4Rc5TTyQtKUrunJOKXhbz3NvHDK8TzShCQcqFVWdjobyk6VwPnipbi/L91ZZaZRNCP7eFT5R6yRbsvzKlh9K+cAfHErL5vIPzMLn/sa12udfdKuzg21VxnDk/nLnOySaBXiAaWRljjZD8QY9CRsy4z16Vy3VvNEWN4C5YYMy5ZCoGApwMxqBtggDv3qe9oHhx8UJskRDAMyg6vDeVwSSFU4VghGWHUtuNsnxi5sYfHbvn1jdGH/UVP6VltkrJb8cmDUzcf8AyTyu/OPv1IdOJMUC6bS4CrpjlkLiRF7KXiYF1HYMalPZzwOGS5eSTRILePUXbDDW5O5zn4UU4B6ZrnueKW7nJsCzerJAP6nVn/Ov1wm8Pu98giSAzvbQBEIwA/iKx8oAzo19BXN16fgSUeM4X1aRs0N07LVvecZ8vtkbdSyTMsVumYpbrXDFGSkoXUWUI26qMefceX6VaeNcNnlWNbqLiUwEqeVkhKKuoa3xb/tH0agM/izgVycK4S1ve+LbSLEI0QKkiGRNU8ghCqAwZBkDcE47DrVwtOd5zN7ubNpZBrGbeVGUmPQH2m8MjBdR33z1xWWPgWSjs6r6/fng61cZxi/Eff0J675omul8K0hnh1bNcTpoEY7lEbzO+NgMBc7k4GDB8b5EDIHtnmSdCGLNc3A8YDqsjh8jI6MBse2Nq6jzQ8Eji+i90R8G3eUrpPlAZJHjZkVteSMkZU/KoSC4bMzpxBHmlOs21gYpMkBU+zMupgxwNTnSO+Ns1vblnyPYxhjjk57PhcfEfFtorQm5TVDPNczGcW2cqSjSMWkYjdQqqM9SMGtftLcRxpGMkIoUZ67DG9YzwF0NolwLW6tLoa9E8EUk2s62yJGTUZcsMMsoG+cY2xr/AAaeSS3iedPDlaNTIg+6xALL+RyKtiUzOylKVMgKUpQClKUApSlAKUpQEFzpZl7R5U2lt83ER3OHjBYAgdQRqQj0Y1H8uc7W0zBZVW1upACyPgeJgAAxyfDMMHbByB1Aqe49/wCln/5T/wClqz+2tEntYllRZFMSEqwBHwDsaklk8bwafX5kcKCSQANyT0H1rDL7jMVlGZETikUCkLlJXjjGdgFSWQED6CpWw4XFdjVPHduQQQt5K8i77gqNbRkfMU2nm4lOM8Ss72RuGWRDe+Slrm4XJTygO6rIch5CqhQoJCjftiqfxJ1up7t4mzKt0ZkZs+ZeiYJ38MoDGCNsdK+cFhMKrfNFg2spZ3LEsQshjlSNB5Y4hEXwMAkjp3PQk0coIWOZ7WFmjtLuEg3CRj7rRsMTwashQfNgdCTmp1zVcssjOO9YR3g19rkgZ2OmGazuTnGBL7vN/NBP0P0aut+G3/ReHzn5+JBp/qJDXUWora6mF0z8iM5gti0QYBiYnWQaCQ3lO+kruG0kkY7gVpfJHMhksZHuJNbWryxySHGSI/MGbG2fDKknv1rPJbedTi6ms7EehlE85/gij6n65/OuDjl2LaJ1tYmgt54xaM0pxNOXfW08q9AdPiqAcNiQ9BhRh1NsJtbTTTGUE3Locw4JNOPe1kHiXBM0kcgOnLnUMFd1IXSOhG1eT8PuV625P8Dow/Ug/pXjZyS2+0EmlP7txrQfw5IZR9DXevMlx3jgP0eRf00t/nWY4U5OcnLh+n36nGLG5b4bZh/G8aj9CT+lecfDLiC6gMxQpK/mCZwrRrIUBJ6nztviuyXmC6boLdPniRyP6lR+lRPEZZRi4kleVoWEgXZU2PmAUbbrkZOTVV0N9bj8DRpLPDti+Fz8fwWK/uGiuQ2GKFYpCFyT9hOkrYA6/ZszY/dqy8pzg3dvMoIE95c+GSCC0TRFy2DvgvGp39Qa5OG8I4jLNDNDZhUUEhriVEzrXAIEetsYOfn8qvfLnKckUxuruUS3GnQoRSsUKnBYRgksSSBl2OTgDArj6fS2+JGTWEu/pjH0PqJzjhpFlkjDAhgCD1BGQfyNVrmHlb9nPZRwrcQMSq4CLIrDDxsyjbOzA4OGUdias9K7b5MyeCv8k8MmggcTqsbSTyyiJWDCNXYsF1DYnJLbfiqwUpQ8FKUoBSlKAUpSgFeN3dpEjSSMERAWZmOAANySa9qovtjnI4eI+0syI3zUZcj89AFeN4WScIOclFd2RfMftwgiXFpE8pPSWRWSFf3ica2HTYAZ9RVM4lzjfXe8t06qd9Fv9kvr8SnWR/NUFHM8i6lCAHOAckkZxvjAH61HWl6IpdOMROMjP9m2SpX6agf6j1rHKycunB9HVotPS05rcn3f/OmP2J0cTuIEcw3M65VgVaR5EYEYIZJCR07jBrSOFsBbwk7Dwk6/wrWZtYTTxXJhVSsEWuVmbGAwbSqgZLMdLYHTbrWiy8Aty6SyRI0kSgB23I09D6bbnOK06bdhtnM/V/BVijUsNdcHVZ8MF7fRROoaK3UzyKRkFm1RxKR3/tWwfwiuW3iNlcNw+TOFGq2c/wBpF+HPd0+Ej00nvUt7K5mcXjyLpkedXweojMMRiU56ELq27Emuz2qWevhs0q7SwYmjfG6FWBLD+XUCO4NXZ5OVjgoPNNlJ4ggglKC7J8VAoOFUYlcMfh1LoUjG5OdsmpiCBY1VEAVVAAA7AbAVD8Imlku7lrhVWWNY4gFOV04Z9Sn0Zst8sAdqnKz2yzInFYRGcwovgOzCMkDbXEsm+cAKrdWJwAPUjrXnc+xF/chMrKbwIHMPhW4iJ6mNcR5BxsCSRkeh2k+Q7mDiN851hltMMifjfcGX0Kp0GPvNq/DWq1KEcLkNmOcBto1iVo1jBI3KRLGeuCGUdGB2I9QaiOabyH3m3iuADHpd2yMqCcIpb0G7b9jirvzrwb3OVr2MfYSH/eVH9m2wE4Hodg/5N2bNC5utXWZbkKWi8LQ5XfRhteogb6cHqM4xUUsS5KtRl1S29cdj1PKsZGqCV0B6AMHT8g+dvoa5n5ZuB8M0LfxRsP8AS5qHtgh88EjJnqYnwPzUeXP1Fdi3lyOly5/iSM/+IrQfOPPn9V+TrXlu5PWSAfMLIf0LCvX/APkYsa7qVpFG5BxHGPmQD/mxrga+uT1uWH8KRj/xNcstmJDmVnlP/uMWH+H4f0oFLHf6L8G1ey7jAnsEj1h2tyYSwOdSrvG35xlDn1z6Vb6wjkTmP3LiESL5luSsLxr16nRIAOyknP7rH0rd6ifQUWeJWpClKULxSlKAUpSgFKUoBSlKAVS/a3bauHl/7uWNz9NWg/6qulR3MXCverWeD+8jZAfQkHSfybB/KvGsrBOueyal5NM/m6CwU5yX8rEY1sB1z0BHrUfexYlIIypYj8nUN/qRqkYrjB1MGw4BOATpYeVlIG/YfmDXJfEuDIEbqiqCMMxDN0H0bv8AOufHOT661V+Hx8/8I7uWrl4pDbR5ZLwxxSAsSQEcSZGc/cEi49G+VbBWPWXBW1LJI7Ky7qI2K6cgj4huTg4yMVO2/FLmH9lMX/cn86n+b41+oJ+laqtRGKwz5vV0+JNyrXBpXJkmm/u0/HDDIPyM0Z/ySrFzZbeLY3Uf4oJF/qjCsx4DzrEL+1mYiJn1Ws0bEalL6XjbPdNaY1Dbz74rXb6dEid5CFjVSXLdAoBJJ+WM1obzyjCljhmP3ylUt79d8QoJgOpiYB9X1Rjq/hLVIzQrKhVvMjjBwdiD8x2IqkWvGLiW3iiLGGJIwgCHDuAMAu3VdseUfmTXnb2xiAEUs0eOmmRiB/KxK/lir3orLFuXBBWJcFptuBaVJDGKUSO8ckR0mPOygY2I0hQVOxxg1feUecGnY21yFS5UagVzomUdXjzuCD8SHJXI3INZbb80ywj7ZfFUffjADj6p8LfVcH5GuTjvNnjQrLbJIrRETRzEqugruSBklsrkEYAOd/Ss/g2wltaLNyayf0M6BgQQCCMEHofrWK8e4Y9pPe2agG1EJkjBPmjEiP5APvJqVwPw7dq15uMxJbC6kdUi0CQu2wAIBGc/XpWF87cwNxO6eWEyQQNCIc7B5VVncMQR9muXO3UjrjOB41krstjUsyZZ+L8u28nB/eGgQzJZB1lA0uGEWQ2pcE46756VE8B5Hhe6EEtxcqsq5hIZPiUEujFkOSV86/JWHavbh3ParZ+6XVvIwEXg64dLKy6dGSrMGU47bj51TbO/kaFXluJ1aEg/EBoZOhAA69COuc980oqnOTS9SVk6LUmsM1w+xq3/AOJu/wCsX/5VD8Y9mVvbXMAkkuXgmzHvLp0y7MmSgU4YB1+oHrUxytxzisUHj38IkhJz5Ri6ROzvEo0uMblVw49Cdqgfapzslx4FrbyEwNonmmi8xCkkxacbnDKJCBvhRXsvIgq6oPO1ehM2HCbXhV9avFGkKTrJbs2ernRJHqZiSSdDKN+pA71o1YrzpzPZ3vDRC8qzXDKrCOA6vtQCMk4wqaiSc4ONq9uRPaA9kywXcjSW5wqyuctCenmJ3aLPc7r9OkK845LLra4TUc9TZKV8VsjIr7Uz0UpSgFKUoBSlKAUpSgFKUoDE+feT5bS5kmjjd7aZjJmNSxidt3VlUE6S2WDYxuQe1VCPPvCa1dF8MtHrVk1knSSusDVhfT1r+m64+KcGguk0XEUcq9QJFDAfMZGx+YqiVKbbOhH9QtVSpfT1+RgtK1z/AGX8Nzn3SPP1fH9NWK9f9m3Dv+Ei/wCr/wC6p9l+JD2peRhfGeFiUK2nLLt8yrbMB8x8Q+Y+daHdX78Q4RZR3EpiSWUw3M+QP2XiBcs/lGuSNBltsnHerVJ7LOHNuLfTvnySSrn8lcCrDZ8KihhWCONViVdIQDy49MHr889a0VQcOMlFtinykYfwflOe5W38G5t5GmtfeDrRl0kMismY2bOC3XT26V+LHlq7lEOBbfbwNcL9sw8q6AQfsjg+dfl132rYpOReHtubK0O+f2Mf/Za+NyLYHf3S3G2No1G3pt2ratTav7jNsiZDw/lW5maIeJaxCW296yWkcoh0hdQ0oNR1euPKd/XhPLFtIsMEUr3U15btIsaaUSF28LDzJGWICqzuSzdY+hzW1JyBw8HPuVsSNt4kP+YNSltwiGJDHHFHGjDBVFVQe3RQKhO6c/6meqKRg/HuYGv2VQT7pDhLePswUaRM47scZUH4QfUk1w1e5fYvJH5YLpDGNlWWI6lHYF0fDfXSK8pPZHd/dltz9fEH/iagmjj36a+ybbWSk1+eE2Dm+SWOMSrEhupYi2kOIMFd9JGckYBGDpxV4h9j90x89zBGPVI3c/lqZR/nVr4d7K7GKPS8bTORh5Xdg7DuMoVCr+6MD60z5Ful0llc90uDkl9oVwdKpZxhmkSItJdRhEZ08VNWhWbBQgg4Gc4rHbW7Ek07ERK8khkIiBCb4DBM9QG1AkEjP1rdU9mfDgdRtlfptI8jg6RpXIdiDgbDI2G1dvG+TbW8hWGWJQqfsynkaP8A5ZXGn6DY9xUUbr6vFhtyYTXwjOx3FXPi/sku4iTbSx3Cdll+zk+mpQUb64Wq3cctX0ez2Nzt3QI4/Iox/wAqnk4stHdHtn5Fv9mXObRyJw+c5Rsi3cndSAW8FieowCUPy0+lapWFcv8AJN9cXEBNvJbxxypK0kulSAjB8IoJYscY3AAzW61FnZ0zs8NeJ1FKUrw0ClKUApSlAf/Z">
            <a:extLst>
              <a:ext uri="{FF2B5EF4-FFF2-40B4-BE49-F238E27FC236}">
                <a16:creationId xmlns:a16="http://schemas.microsoft.com/office/drawing/2014/main" id="{801D248A-49F6-6500-A59F-62E07839A3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642938"/>
            <a:ext cx="1905000" cy="132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pic>
        <p:nvPicPr>
          <p:cNvPr id="45060" name="Picture 6" descr="http://www.bilderkiste.de/galleryscript/gallery/cliparts/ca-1000226-lachende-schulkinder.gif">
            <a:extLst>
              <a:ext uri="{FF2B5EF4-FFF2-40B4-BE49-F238E27FC236}">
                <a16:creationId xmlns:a16="http://schemas.microsoft.com/office/drawing/2014/main" id="{4A19AE57-95B2-C1A2-DC65-1316FCBF3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349500"/>
            <a:ext cx="34226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Datumsplatzhalter 4">
            <a:extLst>
              <a:ext uri="{FF2B5EF4-FFF2-40B4-BE49-F238E27FC236}">
                <a16:creationId xmlns:a16="http://schemas.microsoft.com/office/drawing/2014/main" id="{92670443-9741-08F8-EE3F-A5902430F096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>
            <a:extLst>
              <a:ext uri="{FF2B5EF4-FFF2-40B4-BE49-F238E27FC236}">
                <a16:creationId xmlns:a16="http://schemas.microsoft.com/office/drawing/2014/main" id="{2509A3B2-9ED4-3C36-BF98-86C4A79B6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rgbClr val="7B9899"/>
                </a:solidFill>
              </a:rPr>
              <a:t>Daten</a:t>
            </a:r>
          </a:p>
        </p:txBody>
      </p:sp>
      <p:sp>
        <p:nvSpPr>
          <p:cNvPr id="16390" name="Inhaltsplatzhalter 2">
            <a:extLst>
              <a:ext uri="{FF2B5EF4-FFF2-40B4-BE49-F238E27FC236}">
                <a16:creationId xmlns:a16="http://schemas.microsoft.com/office/drawing/2014/main" id="{DC141845-168A-1B71-CC39-8A6944C3D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89138"/>
            <a:ext cx="7734300" cy="4319587"/>
          </a:xfrm>
        </p:spPr>
        <p:txBody>
          <a:bodyPr rtlCol="0">
            <a:normAutofit fontScale="92500" lnSpcReduction="10000"/>
          </a:bodyPr>
          <a:lstStyle/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Anschrift:	Heinrich-Heine-Str.40,19205 </a:t>
            </a:r>
            <a:r>
              <a:rPr lang="de-DE" alt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Gadebusch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Schulträger:	Stadt </a:t>
            </a:r>
            <a:r>
              <a:rPr lang="de-DE" alt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Gadebusch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Anzahl der Schüler:</a:t>
            </a:r>
            <a:r>
              <a:rPr lang="de-DE" altLang="de-DE">
                <a:solidFill>
                  <a:schemeClr val="tx1">
                    <a:lumMod val="75000"/>
                    <a:lumOff val="25000"/>
                  </a:schemeClr>
                </a:solidFill>
              </a:rPr>
              <a:t>	650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	Grundschule+ Regionale Schule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Anzahl der Lehrer:	46 +1 Referendarin 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Schulsozialarbeiterinnen: Frau </a:t>
            </a:r>
            <a:r>
              <a:rPr lang="de-DE" alt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Balck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alt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RegS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 Frau Arndt GS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Schulleiterin:	Frau Gritt </a:t>
            </a:r>
            <a:r>
              <a:rPr lang="de-DE" alt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Roock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stellvertretende Schulleiterin: Frau Angret Becker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Telefon/RS:	03886/35233    Fax. 03886/712626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Email:		</a:t>
            </a:r>
            <a:r>
              <a:rPr lang="de-DE" altLang="de-DE" u="sng" dirty="0"/>
              <a:t>schule@gadebusch.org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Homepage: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www.heinrich-heine-schule-gadebusch.de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Fußzeilenplatzhalter 4">
            <a:extLst>
              <a:ext uri="{FF2B5EF4-FFF2-40B4-BE49-F238E27FC236}">
                <a16:creationId xmlns:a16="http://schemas.microsoft.com/office/drawing/2014/main" id="{7C82AEE9-F6C6-9234-E2FC-A3B9B3A6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69875" y="6403975"/>
            <a:ext cx="5635625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22532" name="Datumsplatzhalter 3">
            <a:extLst>
              <a:ext uri="{FF2B5EF4-FFF2-40B4-BE49-F238E27FC236}">
                <a16:creationId xmlns:a16="http://schemas.microsoft.com/office/drawing/2014/main" id="{BBFD4E8B-2D1B-5B98-D678-C53F4B74FE9E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ußzeilenplatzhalter 8">
            <a:extLst>
              <a:ext uri="{FF2B5EF4-FFF2-40B4-BE49-F238E27FC236}">
                <a16:creationId xmlns:a16="http://schemas.microsoft.com/office/drawing/2014/main" id="{F0A449B1-DA9B-D1A2-607E-58158B5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851525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pic>
        <p:nvPicPr>
          <p:cNvPr id="24578" name="Bild 4">
            <a:extLst>
              <a:ext uri="{FF2B5EF4-FFF2-40B4-BE49-F238E27FC236}">
                <a16:creationId xmlns:a16="http://schemas.microsoft.com/office/drawing/2014/main" id="{6634A4DB-A902-7184-28D7-45270DFF3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857250"/>
            <a:ext cx="28575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Bild 3">
            <a:extLst>
              <a:ext uri="{FF2B5EF4-FFF2-40B4-BE49-F238E27FC236}">
                <a16:creationId xmlns:a16="http://schemas.microsoft.com/office/drawing/2014/main" id="{D8A4BA01-17F1-8489-FBA1-71455A193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2924175"/>
            <a:ext cx="3155950" cy="2428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4580" name="Bild 1">
            <a:extLst>
              <a:ext uri="{FF2B5EF4-FFF2-40B4-BE49-F238E27FC236}">
                <a16:creationId xmlns:a16="http://schemas.microsoft.com/office/drawing/2014/main" id="{44C5C8F8-14E4-834A-7169-E5FF100BE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3286125"/>
            <a:ext cx="3081338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feld 9">
            <a:extLst>
              <a:ext uri="{FF2B5EF4-FFF2-40B4-BE49-F238E27FC236}">
                <a16:creationId xmlns:a16="http://schemas.microsoft.com/office/drawing/2014/main" id="{D5D19984-E193-462F-21DB-BD95272A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57313"/>
            <a:ext cx="24622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latin typeface="Constantia" panose="02030602050306030303" pitchFamily="18" charset="0"/>
              </a:rPr>
              <a:t>„</a:t>
            </a:r>
            <a:r>
              <a:rPr lang="de-DE" altLang="de-DE" sz="3600">
                <a:latin typeface="Constantia" panose="02030602050306030303" pitchFamily="18" charset="0"/>
              </a:rPr>
              <a:t>Ganztags-schule</a:t>
            </a:r>
          </a:p>
        </p:txBody>
      </p:sp>
      <p:sp>
        <p:nvSpPr>
          <p:cNvPr id="24582" name="Textfeld 10">
            <a:extLst>
              <a:ext uri="{FF2B5EF4-FFF2-40B4-BE49-F238E27FC236}">
                <a16:creationId xmlns:a16="http://schemas.microsoft.com/office/drawing/2014/main" id="{ECEDF0B1-D860-4BF5-24E9-A39EF4401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4714875"/>
            <a:ext cx="2143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2800">
                <a:latin typeface="Constantia" panose="02030602050306030303" pitchFamily="18" charset="0"/>
              </a:rPr>
              <a:t>Berufsfrüh-orientierung</a:t>
            </a:r>
          </a:p>
        </p:txBody>
      </p:sp>
      <p:sp>
        <p:nvSpPr>
          <p:cNvPr id="24583" name="Textfeld 11">
            <a:extLst>
              <a:ext uri="{FF2B5EF4-FFF2-40B4-BE49-F238E27FC236}">
                <a16:creationId xmlns:a16="http://schemas.microsoft.com/office/drawing/2014/main" id="{8A649D54-64D3-5F8E-7C52-3587A1BFD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1171575"/>
            <a:ext cx="25003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>
                <a:latin typeface="Constantia" panose="02030602050306030303" pitchFamily="18" charset="0"/>
              </a:rPr>
              <a:t>Kompetenzen fördern, Sozialkompetenz stärken</a:t>
            </a:r>
          </a:p>
        </p:txBody>
      </p:sp>
      <p:sp>
        <p:nvSpPr>
          <p:cNvPr id="24584" name="Datumsplatzhalter 7">
            <a:extLst>
              <a:ext uri="{FF2B5EF4-FFF2-40B4-BE49-F238E27FC236}">
                <a16:creationId xmlns:a16="http://schemas.microsoft.com/office/drawing/2014/main" id="{B503B71B-16CF-0464-5E30-5CBFDFB11779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6F9E274-BD94-0FCE-B1FA-5BF4DC22B588}"/>
              </a:ext>
            </a:extLst>
          </p:cNvPr>
          <p:cNvSpPr txBox="1"/>
          <p:nvPr/>
        </p:nvSpPr>
        <p:spPr>
          <a:xfrm>
            <a:off x="5643563" y="5773738"/>
            <a:ext cx="32924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800" dirty="0">
                <a:latin typeface="+mn-lt"/>
                <a:cs typeface="+mn-cs"/>
              </a:rPr>
              <a:t>Medienkompetenz</a:t>
            </a: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>
            <a:extLst>
              <a:ext uri="{FF2B5EF4-FFF2-40B4-BE49-F238E27FC236}">
                <a16:creationId xmlns:a16="http://schemas.microsoft.com/office/drawing/2014/main" id="{EE3D5663-D0FE-A3A3-98D3-E7DB514F6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58813"/>
            <a:ext cx="6588125" cy="1279525"/>
          </a:xfrm>
        </p:spPr>
        <p:txBody>
          <a:bodyPr/>
          <a:lstStyle/>
          <a:p>
            <a:pPr eaLnBrk="1" hangingPunct="1"/>
            <a:r>
              <a:rPr lang="de-DE" altLang="de-DE">
                <a:solidFill>
                  <a:srgbClr val="7B9899"/>
                </a:solidFill>
              </a:rPr>
              <a:t>Einige Informationen über uns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59BBB-F21F-4609-9970-BDC3130DD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2276475"/>
            <a:ext cx="8504238" cy="3937000"/>
          </a:xfrm>
        </p:spPr>
        <p:txBody>
          <a:bodyPr rtlCol="0">
            <a:normAutofit/>
          </a:bodyPr>
          <a:lstStyle/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gut ausgestattete Räumlichkeiten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beständiges Kollegium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 Klassen in der Grundschule/17 Klassen in der Regionalen Schule/ 1 eigenständige </a:t>
            </a:r>
            <a:r>
              <a:rPr 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esE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Klasse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Neubau der Sporthalle 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Praxistage in Klasse  9 und 10BR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Möglichkeit zur Teilnahme an  der Schulspeisung –</a:t>
            </a:r>
            <a:r>
              <a:rPr lang="de-D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Menüfactory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GDB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endParaRPr lang="de-DE" dirty="0"/>
          </a:p>
        </p:txBody>
      </p:sp>
      <p:sp>
        <p:nvSpPr>
          <p:cNvPr id="26627" name="Fußzeilenplatzhalter 4">
            <a:extLst>
              <a:ext uri="{FF2B5EF4-FFF2-40B4-BE49-F238E27FC236}">
                <a16:creationId xmlns:a16="http://schemas.microsoft.com/office/drawing/2014/main" id="{35E9FF4A-FD3F-C182-2DFD-A6F97B826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4213" y="6308725"/>
            <a:ext cx="6067425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26628" name="Datumsplatzhalter 3">
            <a:extLst>
              <a:ext uri="{FF2B5EF4-FFF2-40B4-BE49-F238E27FC236}">
                <a16:creationId xmlns:a16="http://schemas.microsoft.com/office/drawing/2014/main" id="{4D381067-CEA9-40FB-693C-96441C9A72BC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>
            <a:extLst>
              <a:ext uri="{FF2B5EF4-FFF2-40B4-BE49-F238E27FC236}">
                <a16:creationId xmlns:a16="http://schemas.microsoft.com/office/drawing/2014/main" id="{DB160220-F7A5-B467-BE56-71B3F273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rgbClr val="7B9899"/>
                </a:solidFill>
              </a:rPr>
              <a:t>Einige Informationen über uns</a:t>
            </a:r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439990-7B84-2CC1-39B2-008271E10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Pausenversorgung im Bistro durch Caterer </a:t>
            </a:r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Menüfactory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Gadebusch dienstags bis donnerstags+ freitags z.B. Kuchenbasare o.ä. der Klassen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Schulsozialarbeiterinnen  Frau </a:t>
            </a:r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Balck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Regionale Schule Frau Arndt - Grundschule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Elternsprechtage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Kooperation mit Musikschule Fröhlich, Pegasus, THW, Sportvereinen; FFW; </a:t>
            </a:r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ua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zeitnaher Schülertransport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BB9E6C-8810-27BF-02FE-A213FD93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Tag der offenen Tür  11.01.2025</a:t>
            </a: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el 1">
            <a:extLst>
              <a:ext uri="{FF2B5EF4-FFF2-40B4-BE49-F238E27FC236}">
                <a16:creationId xmlns:a16="http://schemas.microsoft.com/office/drawing/2014/main" id="{A50BFB85-952E-A467-4D17-6115FEC9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20725"/>
            <a:ext cx="7219950" cy="1039813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de-DE" altLang="de-DE" dirty="0">
                <a:solidFill>
                  <a:srgbClr val="7B9899"/>
                </a:solidFill>
              </a:rPr>
              <a:t>Mein „Schüler – Weg“ in der Regionalen Schule- Durchlässigkeit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D97F66-C98B-336E-D03E-D87C97EB1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475"/>
            <a:ext cx="7710487" cy="4392613"/>
          </a:xfrm>
        </p:spPr>
        <p:txBody>
          <a:bodyPr rtlCol="0">
            <a:noAutofit/>
          </a:bodyPr>
          <a:lstStyle/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Anmeldungen für Kl.5 erhalten sie spätestens am 31.01.2025 durch Ihre zuständige Grundschule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Abgabe der Anmeldungen an Ihrer zuständigen Grundschule bis zum 17.02.2025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Elternversammlung am 24.07.2025 in der </a:t>
            </a:r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RegS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(voraussichtlich drei Klassen in Klassenstufe 5)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Orientierungsstufe Klassen 5 und 6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Schüler und Schülerinnen lernen gemeinsam</a:t>
            </a:r>
          </a:p>
        </p:txBody>
      </p:sp>
      <p:sp>
        <p:nvSpPr>
          <p:cNvPr id="29699" name="Fußzeilenplatzhalter 4">
            <a:extLst>
              <a:ext uri="{FF2B5EF4-FFF2-40B4-BE49-F238E27FC236}">
                <a16:creationId xmlns:a16="http://schemas.microsoft.com/office/drawing/2014/main" id="{4EC08D4A-1056-6822-0944-AEAB212D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476375" y="6410325"/>
            <a:ext cx="539908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63E2C6BE-549B-98E3-B17C-29643E70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>
                <a:solidFill>
                  <a:srgbClr val="7B9899"/>
                </a:solidFill>
              </a:rPr>
              <a:t>Mein „Schüler – Weg“ in der Regionalen Schule- Durchlässigkeit</a:t>
            </a:r>
            <a:endParaRPr lang="de-DE" altLang="de-DE" sz="32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E063CB-F7C7-165C-B803-DEF6562CA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89138"/>
            <a:ext cx="6888163" cy="4032250"/>
          </a:xfrm>
        </p:spPr>
        <p:txBody>
          <a:bodyPr rtlCol="0">
            <a:normAutofit lnSpcReduction="10000"/>
          </a:bodyPr>
          <a:lstStyle/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Ende des 1. Halbjahres der Klassenstufe 6- Schullaufbahnempfehlung für die weitere Schullaufbahn nach Klasse 6 (Elterngespräche)- Durchschnitt der Fächer Deutsch, Mathematik, Englisch ist Kriterium   (gleich oder besser 2,5)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den Winterferien der Klasse 6 - Entscheidung der Eltern- Anmeldung am Gymnasium oder der Regionalen Schule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den Klassen 7-9 Wechsel an das Gymnasium bei einem Durchschnitt von mindestens 2,5 in den Fächern Deutsch, Mathematik, Englisch</a:t>
            </a:r>
          </a:p>
          <a:p>
            <a:pPr marL="274320" indent="-274320" defTabSz="457207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Regionale Schule Klasse 7 -10/ Berufsreife nach Klasse 9/ Mittlere Reife nach Klasse 10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2D719A-5DFF-7C71-113F-8BEE753A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142" y="5935663"/>
            <a:ext cx="4833938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Tag der offenen Tür  11.01.2025</a:t>
            </a:r>
          </a:p>
        </p:txBody>
      </p:sp>
      <p:sp>
        <p:nvSpPr>
          <p:cNvPr id="31748" name="Foliennummernplatzhalter 5">
            <a:extLst>
              <a:ext uri="{FF2B5EF4-FFF2-40B4-BE49-F238E27FC236}">
                <a16:creationId xmlns:a16="http://schemas.microsoft.com/office/drawing/2014/main" id="{CE39210A-3239-EAA3-67D0-52343D827C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8FCD345-E28D-C042-AA1F-377B6F7F0107}" type="slidenum">
              <a:rPr lang="de-DE" altLang="de-DE" sz="36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36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ECD0435F-4213-23B5-5CE0-2D6E2318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rgbClr val="7B9899"/>
                </a:solidFill>
              </a:rPr>
              <a:t>Schulabschlüsse – Regionale Schule</a:t>
            </a:r>
          </a:p>
        </p:txBody>
      </p:sp>
      <p:sp>
        <p:nvSpPr>
          <p:cNvPr id="30726" name="Inhaltsplatzhalter 2">
            <a:extLst>
              <a:ext uri="{FF2B5EF4-FFF2-40B4-BE49-F238E27FC236}">
                <a16:creationId xmlns:a16="http://schemas.microsoft.com/office/drawing/2014/main" id="{0BD84733-6A98-94CC-D494-C9F1F5467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Klasse 9 und 10BR- Berufsreife, berufliche Ausbildung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Klasse 10-  Mittlere Reife, berufliche Ausbildung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 mit Prädikat „befriedigend“- Übergang in Klasse 10 Gymnasium möglich</a:t>
            </a:r>
          </a:p>
          <a:p>
            <a:pPr marL="91440" indent="-9144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"/>
              <a:defRPr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 Besuch des Fachgymnasiums nach Klasse 10 möglich</a:t>
            </a:r>
          </a:p>
        </p:txBody>
      </p:sp>
      <p:sp>
        <p:nvSpPr>
          <p:cNvPr id="32771" name="Fußzeilenplatzhalter 4">
            <a:extLst>
              <a:ext uri="{FF2B5EF4-FFF2-40B4-BE49-F238E27FC236}">
                <a16:creationId xmlns:a16="http://schemas.microsoft.com/office/drawing/2014/main" id="{44A35F69-F231-35D0-F2B6-2DA82E10E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46838"/>
            <a:ext cx="678815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32772" name="Datumsplatzhalter 3">
            <a:extLst>
              <a:ext uri="{FF2B5EF4-FFF2-40B4-BE49-F238E27FC236}">
                <a16:creationId xmlns:a16="http://schemas.microsoft.com/office/drawing/2014/main" id="{826898EF-EB6B-FC75-9505-4FB2F424ADED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ußzeilenplatzhalter 3">
            <a:extLst>
              <a:ext uri="{FF2B5EF4-FFF2-40B4-BE49-F238E27FC236}">
                <a16:creationId xmlns:a16="http://schemas.microsoft.com/office/drawing/2014/main" id="{70738E0F-08EE-EFBA-1B9E-2AC24AC2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707548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100" dirty="0">
                <a:latin typeface="Arial" panose="020B0604020202020204" pitchFamily="34" charset="0"/>
              </a:rPr>
              <a:t>Tag der offenen Tür  11.01.2025</a:t>
            </a:r>
          </a:p>
        </p:txBody>
      </p:sp>
      <p:sp>
        <p:nvSpPr>
          <p:cNvPr id="34818" name="Textfeld 1">
            <a:extLst>
              <a:ext uri="{FF2B5EF4-FFF2-40B4-BE49-F238E27FC236}">
                <a16:creationId xmlns:a16="http://schemas.microsoft.com/office/drawing/2014/main" id="{8C620F69-C6E0-344D-C44F-BF32D0593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549275"/>
            <a:ext cx="692943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2000" b="1" dirty="0">
              <a:latin typeface="Constantia" panose="02030602050306030303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2800" b="1" dirty="0">
                <a:latin typeface="Arial" panose="020B0604020202020204" pitchFamily="34" charset="0"/>
              </a:rPr>
              <a:t>Orientierungsstufe Klassen 5+6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 3" pitchFamily="2" charset="2"/>
              <a:buNone/>
            </a:pPr>
            <a:endParaRPr lang="de-DE" altLang="de-DE" sz="2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DE" altLang="de-DE" sz="2800" dirty="0">
                <a:latin typeface="Arial" panose="020B0604020202020204" pitchFamily="34" charset="0"/>
              </a:rPr>
              <a:t> beständige Klassenleitung (Kriterium ist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altLang="de-DE" sz="2800" dirty="0">
                <a:latin typeface="Arial" panose="020B0604020202020204" pitchFamily="34" charset="0"/>
              </a:rPr>
              <a:t>  Personalsituation)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DE" altLang="de-DE" sz="2800" dirty="0">
                <a:latin typeface="Arial" panose="020B0604020202020204" pitchFamily="34" charset="0"/>
              </a:rPr>
              <a:t> Lernzeiten im Klassenverband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DE" altLang="de-DE" sz="2800" dirty="0">
                <a:latin typeface="Arial" panose="020B0604020202020204" pitchFamily="34" charset="0"/>
              </a:rPr>
              <a:t> Lernen lernen – Methodentraining, Lern-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</a:rPr>
              <a:t>  </a:t>
            </a:r>
            <a:r>
              <a:rPr lang="de-DE" altLang="de-DE" sz="2800" dirty="0" err="1">
                <a:latin typeface="Arial" panose="020B0604020202020204" pitchFamily="34" charset="0"/>
              </a:rPr>
              <a:t>strategien</a:t>
            </a:r>
            <a:r>
              <a:rPr lang="de-DE" altLang="de-DE" sz="2800" dirty="0">
                <a:latin typeface="Arial" panose="020B0604020202020204" pitchFamily="34" charset="0"/>
              </a:rPr>
              <a:t>,  Erwachsen werden….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DE" altLang="de-DE" sz="2800" dirty="0">
                <a:latin typeface="Arial" panose="020B0604020202020204" pitchFamily="34" charset="0"/>
              </a:rPr>
              <a:t> zusätzliche Förderstunden bei                                                                  Lernschwierigkeiten im Ganztag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DE" altLang="de-DE" sz="2800" dirty="0">
                <a:latin typeface="Arial" panose="020B0604020202020204" pitchFamily="34" charset="0"/>
              </a:rPr>
              <a:t> tägliche Lesezeit bis Klasse 10</a:t>
            </a:r>
          </a:p>
        </p:txBody>
      </p:sp>
      <p:sp>
        <p:nvSpPr>
          <p:cNvPr id="34819" name="Datumsplatzhalter 2">
            <a:extLst>
              <a:ext uri="{FF2B5EF4-FFF2-40B4-BE49-F238E27FC236}">
                <a16:creationId xmlns:a16="http://schemas.microsoft.com/office/drawing/2014/main" id="{A23F973E-D8A4-3ABF-27EA-B3E512175C77}"/>
              </a:ext>
            </a:extLst>
          </p:cNvPr>
          <p:cNvSpPr txBox="1">
            <a:spLocks noGrp="1"/>
          </p:cNvSpPr>
          <p:nvPr/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895</Words>
  <Application>Microsoft Office PowerPoint</Application>
  <PresentationFormat>Bildschirmpräsentation (4:3)</PresentationFormat>
  <Paragraphs>165</Paragraphs>
  <Slides>15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Trebuchet MS</vt:lpstr>
      <vt:lpstr>Wingdings 2</vt:lpstr>
      <vt:lpstr>Wingdings 3</vt:lpstr>
      <vt:lpstr>Berlin</vt:lpstr>
      <vt:lpstr>Herzlich willkommen an der Heinrich-Heine-Schule Gadebusch</vt:lpstr>
      <vt:lpstr>Daten</vt:lpstr>
      <vt:lpstr>PowerPoint-Präsentation</vt:lpstr>
      <vt:lpstr>Einige Informationen über uns</vt:lpstr>
      <vt:lpstr>Einige Informationen über uns</vt:lpstr>
      <vt:lpstr>Mein „Schüler – Weg“ in der Regionalen Schule- Durchlässigkeit</vt:lpstr>
      <vt:lpstr>Mein „Schüler – Weg“ in der Regionalen Schule- Durchlässigkeit</vt:lpstr>
      <vt:lpstr>Schulabschlüsse – Regionale Schule</vt:lpstr>
      <vt:lpstr>PowerPoint-Präsentation</vt:lpstr>
      <vt:lpstr>Stolpersteine</vt:lpstr>
      <vt:lpstr>Unsere Ganztagsschule</vt:lpstr>
      <vt:lpstr>Höhepunkte</vt:lpstr>
      <vt:lpstr>PowerPoint-Präsentation</vt:lpstr>
      <vt:lpstr>PowerPoint-Präsentation</vt:lpstr>
      <vt:lpstr>PowerPoint-Präsentation</vt:lpstr>
    </vt:vector>
  </TitlesOfParts>
  <Company>Name Ihrer Firma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Heinrich-Heine-Schule Gadebusch</dc:title>
  <dc:creator>Ihr Benutzername</dc:creator>
  <cp:lastModifiedBy>Frau Wienck</cp:lastModifiedBy>
  <cp:revision>97</cp:revision>
  <dcterms:created xsi:type="dcterms:W3CDTF">2010-01-22T07:34:11Z</dcterms:created>
  <dcterms:modified xsi:type="dcterms:W3CDTF">2025-01-22T12:48:03Z</dcterms:modified>
</cp:coreProperties>
</file>